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840" r:id="rId2"/>
  </p:sldMasterIdLst>
  <p:notesMasterIdLst>
    <p:notesMasterId r:id="rId25"/>
  </p:notesMasterIdLst>
  <p:handoutMasterIdLst>
    <p:handoutMasterId r:id="rId26"/>
  </p:handoutMasterIdLst>
  <p:sldIdLst>
    <p:sldId id="301" r:id="rId3"/>
    <p:sldId id="302" r:id="rId4"/>
    <p:sldId id="355" r:id="rId5"/>
    <p:sldId id="262" r:id="rId6"/>
    <p:sldId id="340" r:id="rId7"/>
    <p:sldId id="341" r:id="rId8"/>
    <p:sldId id="317" r:id="rId9"/>
    <p:sldId id="338" r:id="rId10"/>
    <p:sldId id="342" r:id="rId11"/>
    <p:sldId id="339" r:id="rId12"/>
    <p:sldId id="344" r:id="rId13"/>
    <p:sldId id="346" r:id="rId14"/>
    <p:sldId id="345" r:id="rId15"/>
    <p:sldId id="348" r:id="rId16"/>
    <p:sldId id="349" r:id="rId17"/>
    <p:sldId id="350" r:id="rId18"/>
    <p:sldId id="356" r:id="rId19"/>
    <p:sldId id="357" r:id="rId20"/>
    <p:sldId id="358" r:id="rId21"/>
    <p:sldId id="324" r:id="rId22"/>
    <p:sldId id="351" r:id="rId23"/>
    <p:sldId id="320" r:id="rId24"/>
  </p:sldIdLst>
  <p:sldSz cx="9144000" cy="5143500" type="screen16x9"/>
  <p:notesSz cx="6718300" cy="98679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Math" panose="02040503050406030204" pitchFamily="18" charset="0"/>
      <p:regular r:id="rId33"/>
    </p:embeddedFont>
    <p:embeddedFont>
      <p:font typeface="Effra" panose="020B0604020202020204" charset="0"/>
      <p:regular r:id="rId34"/>
      <p:bold r:id="rId35"/>
      <p:italic r:id="rId36"/>
      <p:boldItalic r:id="rId37"/>
    </p:embeddedFont>
    <p:embeddedFont>
      <p:font typeface="Effra Bold" panose="020B0604020202020204" charset="0"/>
      <p:bold r:id="rId38"/>
    </p:embeddedFont>
    <p:embeddedFont>
      <p:font typeface="Effra Light" panose="020B0604020202020204" charset="0"/>
      <p:regular r:id="rId39"/>
      <p:italic r:id="rId40"/>
    </p:embeddedFont>
  </p:embeddedFontLst>
  <p:defaultTextStyle>
    <a:defPPr>
      <a:defRPr lang="en-GB"/>
    </a:defPPr>
    <a:lvl1pPr algn="l" rtl="0" eaLnBrk="0" fontAlgn="base" hangingPunct="0">
      <a:spcBef>
        <a:spcPct val="0"/>
      </a:spcBef>
      <a:spcAft>
        <a:spcPct val="0"/>
      </a:spcAft>
      <a:defRPr sz="2000" kern="1200">
        <a:solidFill>
          <a:schemeClr val="tx2"/>
        </a:solidFill>
        <a:latin typeface="Effra" panose="020B0604020202020204" charset="0"/>
        <a:ea typeface="+mn-ea"/>
        <a:cs typeface="+mn-cs"/>
      </a:defRPr>
    </a:lvl1pPr>
    <a:lvl2pPr marL="457200" algn="l" rtl="0" eaLnBrk="0" fontAlgn="base" hangingPunct="0">
      <a:spcBef>
        <a:spcPct val="0"/>
      </a:spcBef>
      <a:spcAft>
        <a:spcPct val="0"/>
      </a:spcAft>
      <a:defRPr sz="2000" kern="1200">
        <a:solidFill>
          <a:schemeClr val="tx2"/>
        </a:solidFill>
        <a:latin typeface="Effra" panose="020B0604020202020204" charset="0"/>
        <a:ea typeface="+mn-ea"/>
        <a:cs typeface="+mn-cs"/>
      </a:defRPr>
    </a:lvl2pPr>
    <a:lvl3pPr marL="914400" algn="l" rtl="0" eaLnBrk="0" fontAlgn="base" hangingPunct="0">
      <a:spcBef>
        <a:spcPct val="0"/>
      </a:spcBef>
      <a:spcAft>
        <a:spcPct val="0"/>
      </a:spcAft>
      <a:defRPr sz="2000" kern="1200">
        <a:solidFill>
          <a:schemeClr val="tx2"/>
        </a:solidFill>
        <a:latin typeface="Effra" panose="020B0604020202020204" charset="0"/>
        <a:ea typeface="+mn-ea"/>
        <a:cs typeface="+mn-cs"/>
      </a:defRPr>
    </a:lvl3pPr>
    <a:lvl4pPr marL="1371600" algn="l" rtl="0" eaLnBrk="0" fontAlgn="base" hangingPunct="0">
      <a:spcBef>
        <a:spcPct val="0"/>
      </a:spcBef>
      <a:spcAft>
        <a:spcPct val="0"/>
      </a:spcAft>
      <a:defRPr sz="2000" kern="1200">
        <a:solidFill>
          <a:schemeClr val="tx2"/>
        </a:solidFill>
        <a:latin typeface="Effra" panose="020B0604020202020204" charset="0"/>
        <a:ea typeface="+mn-ea"/>
        <a:cs typeface="+mn-cs"/>
      </a:defRPr>
    </a:lvl4pPr>
    <a:lvl5pPr marL="1828800" algn="l" rtl="0" eaLnBrk="0" fontAlgn="base" hangingPunct="0">
      <a:spcBef>
        <a:spcPct val="0"/>
      </a:spcBef>
      <a:spcAft>
        <a:spcPct val="0"/>
      </a:spcAft>
      <a:defRPr sz="2000" kern="1200">
        <a:solidFill>
          <a:schemeClr val="tx2"/>
        </a:solidFill>
        <a:latin typeface="Effra" panose="020B0604020202020204" charset="0"/>
        <a:ea typeface="+mn-ea"/>
        <a:cs typeface="+mn-cs"/>
      </a:defRPr>
    </a:lvl5pPr>
    <a:lvl6pPr marL="2286000" algn="l" defTabSz="914400" rtl="0" eaLnBrk="1" latinLnBrk="0" hangingPunct="1">
      <a:defRPr sz="2000" kern="1200">
        <a:solidFill>
          <a:schemeClr val="tx2"/>
        </a:solidFill>
        <a:latin typeface="Effra" panose="020B0604020202020204" charset="0"/>
        <a:ea typeface="+mn-ea"/>
        <a:cs typeface="+mn-cs"/>
      </a:defRPr>
    </a:lvl6pPr>
    <a:lvl7pPr marL="2743200" algn="l" defTabSz="914400" rtl="0" eaLnBrk="1" latinLnBrk="0" hangingPunct="1">
      <a:defRPr sz="2000" kern="1200">
        <a:solidFill>
          <a:schemeClr val="tx2"/>
        </a:solidFill>
        <a:latin typeface="Effra" panose="020B0604020202020204" charset="0"/>
        <a:ea typeface="+mn-ea"/>
        <a:cs typeface="+mn-cs"/>
      </a:defRPr>
    </a:lvl7pPr>
    <a:lvl8pPr marL="3200400" algn="l" defTabSz="914400" rtl="0" eaLnBrk="1" latinLnBrk="0" hangingPunct="1">
      <a:defRPr sz="2000" kern="1200">
        <a:solidFill>
          <a:schemeClr val="tx2"/>
        </a:solidFill>
        <a:latin typeface="Effra" panose="020B0604020202020204" charset="0"/>
        <a:ea typeface="+mn-ea"/>
        <a:cs typeface="+mn-cs"/>
      </a:defRPr>
    </a:lvl8pPr>
    <a:lvl9pPr marL="3657600" algn="l" defTabSz="914400" rtl="0" eaLnBrk="1" latinLnBrk="0" hangingPunct="1">
      <a:defRPr sz="2000" kern="1200">
        <a:solidFill>
          <a:schemeClr val="tx2"/>
        </a:solidFill>
        <a:latin typeface="Effra" panose="020B060402020202020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99A1"/>
    <a:srgbClr val="BF0071"/>
    <a:srgbClr val="7EAF35"/>
    <a:srgbClr val="F3F3F3"/>
    <a:srgbClr val="F0F0F0"/>
    <a:srgbClr val="EEEEEE"/>
    <a:srgbClr val="FDFDF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5990" autoAdjust="0"/>
  </p:normalViewPr>
  <p:slideViewPr>
    <p:cSldViewPr>
      <p:cViewPr varScale="1">
        <p:scale>
          <a:sx n="144" d="100"/>
          <a:sy n="144" d="100"/>
        </p:scale>
        <p:origin x="624" y="126"/>
      </p:cViewPr>
      <p:guideLst>
        <p:guide orient="horz" pos="1620"/>
        <p:guide pos="2880"/>
      </p:guideLst>
    </p:cSldViewPr>
  </p:slideViewPr>
  <p:notesTextViewPr>
    <p:cViewPr>
      <p:scale>
        <a:sx n="75" d="100"/>
        <a:sy n="75" d="100"/>
      </p:scale>
      <p:origin x="0" y="0"/>
    </p:cViewPr>
  </p:notesTextViewPr>
  <p:notesViewPr>
    <p:cSldViewPr>
      <p:cViewPr varScale="1">
        <p:scale>
          <a:sx n="113" d="100"/>
          <a:sy n="113" d="100"/>
        </p:scale>
        <p:origin x="-1326" y="-102"/>
      </p:cViewPr>
      <p:guideLst>
        <p:guide orient="horz" pos="3108"/>
        <p:guide pos="211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9778" name="Rectangle 2"/>
          <p:cNvSpPr>
            <a:spLocks noGrp="1" noChangeArrowheads="1"/>
          </p:cNvSpPr>
          <p:nvPr>
            <p:ph type="hdr" sz="quarter"/>
          </p:nvPr>
        </p:nvSpPr>
        <p:spPr bwMode="auto">
          <a:xfrm>
            <a:off x="0" y="0"/>
            <a:ext cx="2911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34" tIns="45716" rIns="91434" bIns="45716" numCol="1" anchor="ctr" anchorCtr="0" compatLnSpc="1"/>
          <a:lstStyle>
            <a:lvl1pPr eaLnBrk="1" hangingPunct="1">
              <a:defRPr sz="1200" dirty="0">
                <a:solidFill>
                  <a:schemeClr val="bg1"/>
                </a:solidFill>
                <a:latin typeface="Effra" panose="020B0603020203020204" pitchFamily="34" charset="0"/>
              </a:defRPr>
            </a:lvl1pPr>
          </a:lstStyle>
          <a:p>
            <a:pPr>
              <a:defRPr/>
            </a:pPr>
            <a:endParaRPr lang="en-GB" altLang="en-US"/>
          </a:p>
        </p:txBody>
      </p:sp>
      <p:sp>
        <p:nvSpPr>
          <p:cNvPr id="459779" name="Rectangle 3"/>
          <p:cNvSpPr>
            <a:spLocks noGrp="1" noChangeArrowheads="1"/>
          </p:cNvSpPr>
          <p:nvPr>
            <p:ph type="dt" sz="quarter" idx="1"/>
          </p:nvPr>
        </p:nvSpPr>
        <p:spPr bwMode="auto">
          <a:xfrm>
            <a:off x="3806825" y="0"/>
            <a:ext cx="2911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34" tIns="45716" rIns="91434" bIns="45716" numCol="1" anchor="ctr" anchorCtr="0" compatLnSpc="1"/>
          <a:lstStyle>
            <a:lvl1pPr algn="r" eaLnBrk="1" hangingPunct="1">
              <a:defRPr sz="1200" dirty="0">
                <a:solidFill>
                  <a:schemeClr val="bg1"/>
                </a:solidFill>
                <a:latin typeface="Effra" panose="020B0603020203020204" pitchFamily="34" charset="0"/>
              </a:defRPr>
            </a:lvl1pPr>
          </a:lstStyle>
          <a:p>
            <a:pPr>
              <a:defRPr/>
            </a:pPr>
            <a:endParaRPr lang="en-GB" altLang="en-US"/>
          </a:p>
        </p:txBody>
      </p:sp>
      <p:sp>
        <p:nvSpPr>
          <p:cNvPr id="459780" name="Rectangle 4"/>
          <p:cNvSpPr>
            <a:spLocks noGrp="1" noChangeArrowheads="1"/>
          </p:cNvSpPr>
          <p:nvPr>
            <p:ph type="ftr" sz="quarter" idx="2"/>
          </p:nvPr>
        </p:nvSpPr>
        <p:spPr bwMode="auto">
          <a:xfrm>
            <a:off x="0" y="9374188"/>
            <a:ext cx="291147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34" tIns="45716" rIns="91434" bIns="45716" numCol="1" anchor="b" anchorCtr="0" compatLnSpc="1"/>
          <a:lstStyle>
            <a:lvl1pPr eaLnBrk="1" hangingPunct="1">
              <a:defRPr sz="1200" dirty="0">
                <a:solidFill>
                  <a:schemeClr val="bg1"/>
                </a:solidFill>
                <a:latin typeface="Effra" panose="020B0603020203020204" pitchFamily="34" charset="0"/>
              </a:defRPr>
            </a:lvl1pPr>
          </a:lstStyle>
          <a:p>
            <a:pPr>
              <a:defRPr/>
            </a:pPr>
            <a:endParaRPr lang="en-GB" altLang="en-US"/>
          </a:p>
        </p:txBody>
      </p:sp>
      <p:sp>
        <p:nvSpPr>
          <p:cNvPr id="459781" name="Rectangle 5"/>
          <p:cNvSpPr>
            <a:spLocks noGrp="1" noChangeArrowheads="1"/>
          </p:cNvSpPr>
          <p:nvPr>
            <p:ph type="sldNum" sz="quarter" idx="3"/>
          </p:nvPr>
        </p:nvSpPr>
        <p:spPr bwMode="auto">
          <a:xfrm>
            <a:off x="3806825" y="9374188"/>
            <a:ext cx="291147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34" tIns="45716" rIns="91434" bIns="45716" numCol="1" anchor="b" anchorCtr="0" compatLnSpc="1"/>
          <a:lstStyle>
            <a:lvl1pPr algn="r" eaLnBrk="1" hangingPunct="1">
              <a:defRPr sz="1200">
                <a:solidFill>
                  <a:schemeClr val="bg1"/>
                </a:solidFill>
                <a:latin typeface="Effra" panose="020B0603020203020204" pitchFamily="34" charset="0"/>
              </a:defRPr>
            </a:lvl1pPr>
          </a:lstStyle>
          <a:p>
            <a:pPr>
              <a:defRPr/>
            </a:pPr>
            <a:fld id="{5C24E9C8-3A95-493E-88C0-5F2296E45E41}" type="slidenum">
              <a:rPr lang="en-GB" altLang="en-US"/>
              <a:pPr>
                <a:defRPr/>
              </a:pPr>
              <a:t>‹#›</a:t>
            </a:fld>
            <a:endParaRPr lang="en-GB"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20:04:55.023"/>
    </inkml:context>
    <inkml:brush xml:id="br0">
      <inkml:brushProperty name="width" value="0.05" units="cm"/>
      <inkml:brushProperty name="height" value="0.05" units="cm"/>
      <inkml:brushProperty name="color" value="#E71224"/>
    </inkml:brush>
  </inkml:definitions>
  <inkml:trace contextRef="#ctx0" brushRef="#br0">2325 58 24575,'-40'-2'0,"0"-2"0,-48-10 0,0-1 0,-134-3 0,-269 14 0,259 6 0,-117 5 0,245 1 0,-137 27 0,201-27 0,1 2 0,-60 23 0,81-25 0,0 1 0,1 0 0,0 1 0,1 1 0,0 0 0,1 1 0,-21 21 0,25-21 0,0 0 0,1 1 0,0 0 0,1 1 0,1 0 0,0 0 0,-7 18 0,12-22 0,-1 0 0,2 0 0,0 0 0,0 0 0,0 0 0,1 0 0,1 1 0,0-1 0,0 0 0,1 1 0,1-1 0,3 16 0,-2-19 0,0 0 0,0 0 0,1 0 0,0-1 0,0 1 0,0-1 0,1 0 0,0 0 0,0-1 0,1 1 0,0-1 0,-1 0 0,9 4 0,9 7 0,0-2 0,34 15 0,-32-16 0,1-1 0,0-1 0,1-1 0,0-2 0,0 0 0,1-2 0,30 3 0,-11-5 0,84 19 0,-10-1 0,132-2 0,309-14 0,-292-9 0,-107 5 0,172-5 0,-322 2 0,0-2 0,0 1 0,22-9 0,-22 6 0,0 1 0,0 1 0,17-3 0,7 0 0,-1-1 0,0-2 0,-1-1 0,0-3 0,-1 0 0,0-2 0,-1-2 0,-1-1 0,-1-1 0,54-43 0,-81 58 0,1 0 0,-1 0 0,1 0 0,-1-1 0,0 0 0,-1 0 0,1 0 0,-1 0 0,0 0 0,-1-1 0,1 1 0,-1-1 0,0 0 0,0 0 0,-1 0 0,1 0 0,-1 0 0,-1 0 0,1 0 0,-1 0 0,0 0 0,-1 0 0,1 0 0,-1 0 0,0 0 0,-1 0 0,0 0 0,1 0 0,-2 0 0,1 1 0,-1-1 0,0 1 0,0 0 0,0-1 0,-6-5 0,2 1 0,-1 1 0,1 1 0,-1 0 0,-1 0 0,1 0 0,-2 1 0,1 1 0,-19-11 0,2 5 0,1 2 0,-42-10 0,25 8 0,9 1 0,-1 1 0,0 2 0,-1 2 0,0 1 0,-44-1 0,25 7-1365,38-1-5461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20:05:04.473"/>
    </inkml:context>
    <inkml:brush xml:id="br0">
      <inkml:brushProperty name="width" value="0.05" units="cm"/>
      <inkml:brushProperty name="height" value="0.05" units="cm"/>
      <inkml:brushProperty name="color" value="#E71224"/>
    </inkml:brush>
  </inkml:definitions>
  <inkml:trace contextRef="#ctx0" brushRef="#br0">1917 22 24575,'0'0'0,"0"-1"0,-1 0 0,1 1 0,0-1 0,-1 0 0,1 1 0,-1-1 0,1 0 0,-1 1 0,1-1 0,-1 1 0,0-1 0,1 1 0,-1-1 0,0 1 0,1 0 0,-1-1 0,0 1 0,0 0 0,1 0 0,-1-1 0,0 1 0,0 0 0,0 0 0,1 0 0,-1 0 0,-1 0 0,-30-3 0,25 3 0,-691-8 0,409 11 0,113-4 0,-349 11 0,510-9 0,1-1 0,0 1 0,0 1 0,0 0 0,-24 8 0,36-10 0,-1 1 0,1 0 0,0 0 0,-1 1 0,1-1 0,0 0 0,0 1 0,0-1 0,0 1 0,0 0 0,0 0 0,0 0 0,1 0 0,-1 0 0,1 0 0,-1 0 0,1 0 0,0 0 0,0 1 0,0-1 0,0 1 0,0-1 0,0 1 0,1-1 0,-1 1 0,1-1 0,0 1 0,0-1 0,0 1 0,0 0 0,0 2 0,2 23 0,-3-1 0,0 1 0,-7 36 0,-2 44 0,9-76 0,0-16 0,1 1 0,0 0 0,4 18 0,-4-33 0,1 1 0,0-1 0,1 0 0,-1 0 0,0 1 0,0-1 0,1 0 0,-1 0 0,1 0 0,0-1 0,0 1 0,0 0 0,0-1 0,0 1 0,0-1 0,0 1 0,0-1 0,5 2 0,46 15 0,30 0 0,126 10 0,-95-16 0,233 21 0,381-14 0,211-20 0,-917-1 0,0-1 0,0 0 0,-1-2 0,1-1 0,-1 0 0,0-2 0,-1 0 0,0-1 0,0-1 0,-1-1 0,0-1 0,-1 0 0,23-21 0,9-1 0,-38 27 0,0-1 0,-1 0 0,0-1 0,11-11 0,-18 16 0,-1 0 0,0 0 0,0-1 0,-1 1 0,1 0 0,-1-1 0,0 0 0,0 0 0,0 0 0,0 0 0,-1 0 0,0 0 0,0 0 0,-1 0 0,1-6 0,-1 5 0,0 0 0,0 0 0,0 0 0,-1 0 0,0 0 0,0 0 0,0 0 0,-1 0 0,0 1 0,0-1 0,-1 1 0,1-1 0,-1 1 0,0 0 0,-1 0 0,-6-8 0,4 8 0,-1-1 0,0 1 0,0 0 0,0 1 0,-1-1 0,0 2 0,0-1 0,0 1 0,0 0 0,0 1 0,-9-2 0,-187-28 0,163 24 0,1 1 0,-56 0 0,-17-3 0,-192-13-1365,271 23-5461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20:51:16.215"/>
    </inkml:context>
    <inkml:brush xml:id="br0">
      <inkml:brushProperty name="width" value="0.05" units="cm"/>
      <inkml:brushProperty name="height" value="0.05" units="cm"/>
      <inkml:brushProperty name="color" value="#E71224"/>
    </inkml:brush>
  </inkml:definitions>
  <inkml:trace contextRef="#ctx0" brushRef="#br0">3242 154 24575,'0'-1'0,"0"-1"0,0 1 0,-1 0 0,1-1 0,0 1 0,-1 0 0,0 0 0,1-1 0,-1 1 0,0 0 0,1 0 0,-1 0 0,0 0 0,0 0 0,0 0 0,0 0 0,0 0 0,0 0 0,0 0 0,0 1 0,0-1 0,-1 0 0,1 1 0,-2-1 0,-36-12 0,32 11 0,-114-23 0,-164-12 0,222 30 0,-692-37 0,-7 46 0,267 3 0,301-7 0,-202 4 0,392-2 0,0 1 0,-1-1 0,1 1 0,0 0 0,0 0 0,0 1 0,0-1 0,0 1 0,1 0 0,-1 0 0,0 0 0,1 0 0,-1 1 0,1-1 0,0 1 0,0 0 0,0 0 0,0 0 0,0 0 0,1 1 0,-1-1 0,1 1 0,0 0 0,0-1 0,1 1 0,-1 0 0,1 0 0,-1 0 0,0 6 0,-2 11 0,0 1 0,2 0 0,0 1 0,3 29 0,-1-32 0,0 2 0,1-1 0,1 0 0,2 1 0,0-1 0,0-1 0,2 1 0,1-1 0,1 0 0,18 36 0,-18-43 0,0 0 0,1-1 0,0 0 0,1 0 0,1-1 0,-1-1 0,2 1 0,-1-2 0,1 0 0,1 0 0,0-1 0,0-1 0,0 0 0,27 9 0,11-1 0,0-2 0,75 9 0,111-1 0,-20-3 0,-114-5 0,478 35 0,459-51 0,-1031 3 0,1-1 0,-1 1 0,0-2 0,0 1 0,0-2 0,0 1 0,0-1 0,0 0 0,8-5 0,4-4 0,-1-1 0,24-19 0,-29 20 0,159-98 0,-75 52 0,-90 51-1,0 1 0,0-1 0,0-1 0,-1 0 0,-1 0 0,1 0 0,11-18 0,-2-3 37,18-40-1,15-25-1463,-41 81-5398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20:51:18.541"/>
    </inkml:context>
    <inkml:brush xml:id="br0">
      <inkml:brushProperty name="width" value="0.05" units="cm"/>
      <inkml:brushProperty name="height" value="0.05" units="cm"/>
      <inkml:brushProperty name="color" value="#E71224"/>
    </inkml:brush>
  </inkml:definitions>
  <inkml:trace contextRef="#ctx0" brushRef="#br0">2711 152 24575,'0'-3'0,"0"0"0,-1 0 0,1 0 0,-1 0 0,0 1 0,0-1 0,0 0 0,0 0 0,0 1 0,-1-1 0,1 1 0,-1-1 0,0 1 0,0 0 0,1-1 0,-1 1 0,-1 0 0,1 0 0,0 0 0,0 1 0,-1-1 0,1 1 0,-1-1 0,-3-1 0,-7-3 0,-1 1 0,0 0 0,-23-5 0,29 9 0,-89-20 0,-2 5 0,-126-5 0,-207 15 0,348 6 0,-93 2 0,-208 28 0,-223 71 0,575-96 0,0 2 0,1 1 0,0 2 0,0 1 0,1 1 0,1 2 0,0 1 0,1 2 0,0 0 0,2 2 0,-43 38 0,64-52 0,0 0 0,0 1 0,1 0 0,0 1 0,0-1 0,0 1 0,1 0 0,0 0 0,1 0 0,-1 0 0,1 1 0,1-1 0,-1 1 0,2 0 0,-1 0 0,1 0 0,0 0 0,0 0 0,1 0 0,1 11 0,-1-7 0,0-1 0,1 0 0,1 0 0,-1 0 0,2 0 0,0 0 0,0 0 0,1 0 0,0-1 0,1 0 0,0 0 0,0 0 0,1 0 0,1-1 0,-1 0 0,2-1 0,-1 1 0,1-1 0,0-1 0,17 13 0,-9-8 0,0 1 0,1-2 0,0-1 0,1 0 0,1-1 0,-1-1 0,1 0 0,1-2 0,-1 0 0,31 5 0,95 10 0,190 3 0,151-25 0,-191-2 0,182-22 0,-403 15 0,-1-4 0,0-2 0,0-4 0,93-39 0,-149 52 0,-1-1 0,-1-1 0,1 0 0,-2-1 0,1-1 0,-1-1 0,-1 0 0,0 0 0,-1-1 0,0-1 0,-1 0 0,0-1 0,-2 0 0,16-31 0,-16 30-151,-2 0-1,0 0 0,0-1 0,-2 0 1,0 0-1,-1-1 0,-1 1 1,2-32-1,-5 33-6674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20:51:45.458"/>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20:51:45.840"/>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11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6" rIns="91434" bIns="45716" numCol="1" anchor="t" anchorCtr="0" compatLnSpc="1"/>
          <a:lstStyle>
            <a:lvl1pPr eaLnBrk="1" hangingPunct="1">
              <a:defRPr sz="1200" dirty="0">
                <a:latin typeface="Effra" panose="020B0603020203020204" pitchFamily="34" charset="0"/>
              </a:defRPr>
            </a:lvl1pPr>
          </a:lstStyle>
          <a:p>
            <a:pPr>
              <a:defRPr/>
            </a:pPr>
            <a:endParaRPr lang="en-GB" altLang="en-US"/>
          </a:p>
        </p:txBody>
      </p:sp>
      <p:sp>
        <p:nvSpPr>
          <p:cNvPr id="9219" name="Rectangle 3"/>
          <p:cNvSpPr>
            <a:spLocks noGrp="1" noChangeArrowheads="1"/>
          </p:cNvSpPr>
          <p:nvPr>
            <p:ph type="dt" idx="1"/>
          </p:nvPr>
        </p:nvSpPr>
        <p:spPr bwMode="auto">
          <a:xfrm>
            <a:off x="3805238" y="0"/>
            <a:ext cx="2911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6" rIns="91434" bIns="45716" numCol="1" anchor="t" anchorCtr="0" compatLnSpc="1"/>
          <a:lstStyle>
            <a:lvl1pPr algn="r" eaLnBrk="1" hangingPunct="1">
              <a:defRPr sz="1200" dirty="0">
                <a:latin typeface="Effra" panose="020B0603020203020204" pitchFamily="34" charset="0"/>
              </a:defRPr>
            </a:lvl1pPr>
          </a:lstStyle>
          <a:p>
            <a:pPr>
              <a:defRPr/>
            </a:pPr>
            <a:endParaRPr lang="en-GB" altLang="en-US"/>
          </a:p>
        </p:txBody>
      </p:sp>
      <p:sp>
        <p:nvSpPr>
          <p:cNvPr id="23556" name="Rectangle 4"/>
          <p:cNvSpPr>
            <a:spLocks noGrp="1" noRot="1" noChangeAspect="1" noChangeArrowheads="1" noTextEdit="1"/>
          </p:cNvSpPr>
          <p:nvPr>
            <p:ph type="sldImg" idx="2"/>
          </p:nvPr>
        </p:nvSpPr>
        <p:spPr bwMode="auto">
          <a:xfrm>
            <a:off x="71438" y="739775"/>
            <a:ext cx="6578600" cy="37004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21" name="Rectangle 5"/>
          <p:cNvSpPr>
            <a:spLocks noGrp="1" noChangeArrowheads="1"/>
          </p:cNvSpPr>
          <p:nvPr>
            <p:ph type="body" sz="quarter" idx="3"/>
          </p:nvPr>
        </p:nvSpPr>
        <p:spPr bwMode="auto">
          <a:xfrm>
            <a:off x="671513" y="4687888"/>
            <a:ext cx="5375275" cy="444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6" rIns="91434" bIns="45716" numCol="1" anchor="t" anchorCtr="0" compatLnSpc="1"/>
          <a:lstStyle/>
          <a:p>
            <a:pPr lvl="0"/>
            <a:r>
              <a:rPr lang="en-GB" altLang="en-US" noProof="0" dirty="0"/>
              <a:t>Click to edit Master text styles</a:t>
            </a:r>
          </a:p>
          <a:p>
            <a:pPr lvl="1"/>
            <a:r>
              <a:rPr lang="en-GB" altLang="en-US" noProof="0" dirty="0"/>
              <a:t>Second level</a:t>
            </a:r>
          </a:p>
          <a:p>
            <a:pPr lvl="2"/>
            <a:r>
              <a:rPr lang="en-GB" altLang="en-US" noProof="0" dirty="0"/>
              <a:t>Third level</a:t>
            </a:r>
          </a:p>
          <a:p>
            <a:pPr lvl="3"/>
            <a:r>
              <a:rPr lang="en-GB" altLang="en-US" noProof="0" dirty="0"/>
              <a:t>Fourth level</a:t>
            </a:r>
          </a:p>
          <a:p>
            <a:pPr lvl="4"/>
            <a:r>
              <a:rPr lang="en-GB" altLang="en-US" noProof="0" dirty="0"/>
              <a:t>Fifth level</a:t>
            </a:r>
          </a:p>
        </p:txBody>
      </p:sp>
      <p:sp>
        <p:nvSpPr>
          <p:cNvPr id="9222" name="Rectangle 6"/>
          <p:cNvSpPr>
            <a:spLocks noGrp="1" noChangeArrowheads="1"/>
          </p:cNvSpPr>
          <p:nvPr>
            <p:ph type="ftr" sz="quarter" idx="4"/>
          </p:nvPr>
        </p:nvSpPr>
        <p:spPr bwMode="auto">
          <a:xfrm>
            <a:off x="0" y="9372600"/>
            <a:ext cx="2911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6" rIns="91434" bIns="45716" numCol="1" anchor="b" anchorCtr="0" compatLnSpc="1"/>
          <a:lstStyle>
            <a:lvl1pPr eaLnBrk="1" hangingPunct="1">
              <a:defRPr sz="1200" dirty="0">
                <a:latin typeface="Effra" panose="020B0603020203020204" pitchFamily="34" charset="0"/>
              </a:defRPr>
            </a:lvl1pPr>
          </a:lstStyle>
          <a:p>
            <a:pPr>
              <a:defRPr/>
            </a:pPr>
            <a:endParaRPr lang="en-GB" altLang="en-US"/>
          </a:p>
        </p:txBody>
      </p:sp>
      <p:sp>
        <p:nvSpPr>
          <p:cNvPr id="9223" name="Rectangle 7"/>
          <p:cNvSpPr>
            <a:spLocks noGrp="1" noChangeArrowheads="1"/>
          </p:cNvSpPr>
          <p:nvPr>
            <p:ph type="sldNum" sz="quarter" idx="5"/>
          </p:nvPr>
        </p:nvSpPr>
        <p:spPr bwMode="auto">
          <a:xfrm>
            <a:off x="3805238" y="9372600"/>
            <a:ext cx="291147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6" rIns="91434" bIns="45716" numCol="1" anchor="b" anchorCtr="0" compatLnSpc="1"/>
          <a:lstStyle>
            <a:lvl1pPr algn="r" eaLnBrk="1" hangingPunct="1">
              <a:defRPr sz="1200" smtClean="0">
                <a:latin typeface="Effra" panose="020B0603020203020204" pitchFamily="34" charset="0"/>
              </a:defRPr>
            </a:lvl1pPr>
          </a:lstStyle>
          <a:p>
            <a:pPr>
              <a:defRPr/>
            </a:pPr>
            <a:fld id="{11552EB4-1397-4A19-91D2-50C32A30D6EE}" type="slidenum">
              <a:rPr lang="en-GB" altLang="en-US"/>
              <a:pPr>
                <a:defRPr/>
              </a:pPr>
              <a:t>‹#›</a:t>
            </a:fld>
            <a:endParaRPr lang="en-GB"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Effra" panose="020B0603020203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Effra" panose="020B0603020203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Effra" panose="020B0603020203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Effra" panose="020B0603020203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Effra" panose="020B0603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ChangeArrowheads="1" noTextEdit="1"/>
          </p:cNvSpPr>
          <p:nvPr>
            <p:ph type="sldImg" idx="4294967295"/>
          </p:nvPr>
        </p:nvSpPr>
        <p:spPr>
          <a:ln/>
        </p:spPr>
      </p:sp>
      <p:sp>
        <p:nvSpPr>
          <p:cNvPr id="26627" name="Text Placeholder 2"/>
          <p:cNvSpPr>
            <a:spLocks noGrp="1" noChangeArrowheads="1"/>
          </p:cNvSpPr>
          <p:nvPr>
            <p:ph type="body" idx="4294967295"/>
          </p:nvPr>
        </p:nvSpPr>
        <p:spPr>
          <a:noFill/>
        </p:spPr>
        <p:txBody>
          <a:bodyPr>
            <a:prstTxWarp prst="textNoShape">
              <a:avLst/>
            </a:prstTxWarp>
          </a:bodyPr>
          <a:lstStyle/>
          <a:p>
            <a:pPr eaLnBrk="1" hangingPunct="1"/>
            <a:endParaRPr lang="en-US" altLang="en-GB" dirty="0">
              <a:latin typeface="Effra" panose="020B0604020202020204" charset="0"/>
            </a:endParaRPr>
          </a:p>
        </p:txBody>
      </p:sp>
      <p:sp>
        <p:nvSpPr>
          <p:cNvPr id="26628" name="Slide Number Placeholder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fld id="{2AEB3F89-B50F-43D5-B70E-0B823D2B0839}" type="slidenum">
              <a:rPr lang="en-US" altLang="en-US" sz="1200">
                <a:latin typeface="Arial" panose="020B0604020202020204" pitchFamily="34" charset="0"/>
                <a:ea typeface="宋体" panose="02010600030101010101" pitchFamily="2" charset="-122"/>
              </a:rPr>
              <a:pPr/>
              <a:t>1</a:t>
            </a:fld>
            <a:endParaRPr lang="en-US" altLang="en-US"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82084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that the consumer spending on non-durable consumption inclusive of food is influence by her total expenditure (depending on her own income) and the overall factors.</a:t>
            </a:r>
            <a:endParaRPr lang="en-GB" dirty="0"/>
          </a:p>
        </p:txBody>
      </p:sp>
      <p:sp>
        <p:nvSpPr>
          <p:cNvPr id="4" name="Slide Number Placeholder 3"/>
          <p:cNvSpPr>
            <a:spLocks noGrp="1"/>
          </p:cNvSpPr>
          <p:nvPr>
            <p:ph type="sldNum" sz="quarter" idx="5"/>
          </p:nvPr>
        </p:nvSpPr>
        <p:spPr/>
        <p:txBody>
          <a:bodyPr/>
          <a:lstStyle/>
          <a:p>
            <a:pPr>
              <a:defRPr/>
            </a:pPr>
            <a:fld id="{11552EB4-1397-4A19-91D2-50C32A30D6EE}" type="slidenum">
              <a:rPr lang="en-GB" altLang="en-US" smtClean="0"/>
              <a:pPr>
                <a:defRPr/>
              </a:pPr>
              <a:t>16</a:t>
            </a:fld>
            <a:endParaRPr lang="en-GB" altLang="en-US" dirty="0"/>
          </a:p>
        </p:txBody>
      </p:sp>
    </p:spTree>
    <p:extLst>
      <p:ext uri="{BB962C8B-B14F-4D97-AF65-F5344CB8AC3E}">
        <p14:creationId xmlns:p14="http://schemas.microsoft.com/office/powerpoint/2010/main" val="144513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cross-sectional results say that after taking into account the effects of total budget, those with higher assets have less non-durable consumption relative to the costs of where they live. In other words, other than their own total richness, a lower </a:t>
            </a:r>
            <a:r>
              <a:rPr lang="en-US" dirty="0" err="1"/>
              <a:t>q_ne</a:t>
            </a:r>
            <a:r>
              <a:rPr lang="en-US" dirty="0"/>
              <a:t> is more often due to the area being rich. When you’re in a rich area you’re consuming less non-durable consumption not more. In Nigeria too, this is likely but the effect of higher cost of ne is much stronger. When you’re in an area where prices are also high, your </a:t>
            </a:r>
            <a:r>
              <a:rPr lang="en-US" dirty="0" err="1"/>
              <a:t>nde</a:t>
            </a:r>
            <a:r>
              <a:rPr lang="en-US" dirty="0"/>
              <a:t> is lower. In fact the economic significance is higher. Being in an area with high non-durable consumption average brings down the high </a:t>
            </a:r>
            <a:r>
              <a:rPr lang="en-US" dirty="0" err="1"/>
              <a:t>nde</a:t>
            </a:r>
            <a:r>
              <a:rPr lang="en-US" dirty="0"/>
              <a:t>.</a:t>
            </a:r>
            <a:endParaRPr lang="en-GB" dirty="0"/>
          </a:p>
        </p:txBody>
      </p:sp>
      <p:sp>
        <p:nvSpPr>
          <p:cNvPr id="4" name="Slide Number Placeholder 3"/>
          <p:cNvSpPr>
            <a:spLocks noGrp="1"/>
          </p:cNvSpPr>
          <p:nvPr>
            <p:ph type="sldNum" sz="quarter" idx="5"/>
          </p:nvPr>
        </p:nvSpPr>
        <p:spPr/>
        <p:txBody>
          <a:bodyPr/>
          <a:lstStyle/>
          <a:p>
            <a:pPr>
              <a:defRPr/>
            </a:pPr>
            <a:fld id="{11552EB4-1397-4A19-91D2-50C32A30D6EE}" type="slidenum">
              <a:rPr lang="en-GB" altLang="en-US" smtClean="0"/>
              <a:pPr>
                <a:defRPr/>
              </a:pPr>
              <a:t>17</a:t>
            </a:fld>
            <a:endParaRPr lang="en-GB" altLang="en-US" dirty="0"/>
          </a:p>
        </p:txBody>
      </p:sp>
    </p:spTree>
    <p:extLst>
      <p:ext uri="{BB962C8B-B14F-4D97-AF65-F5344CB8AC3E}">
        <p14:creationId xmlns:p14="http://schemas.microsoft.com/office/powerpoint/2010/main" val="18303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Observing the same household over 2-3 years, we see that those with high income would have higher </a:t>
            </a:r>
            <a:r>
              <a:rPr lang="en-US" dirty="0" err="1"/>
              <a:t>nde</a:t>
            </a:r>
            <a:r>
              <a:rPr lang="en-US" dirty="0"/>
              <a:t> but those in asset-richer areas would spend much lower in Nigeria. In other words, as consumers become asset-richer in the area, their </a:t>
            </a:r>
            <a:r>
              <a:rPr lang="en-US" dirty="0" err="1"/>
              <a:t>nde</a:t>
            </a:r>
            <a:r>
              <a:rPr lang="en-US" dirty="0"/>
              <a:t> goes down. But in Tanzania, the substitution is between mean-cost-ne and </a:t>
            </a:r>
            <a:r>
              <a:rPr lang="en-US" dirty="0" err="1"/>
              <a:t>nde</a:t>
            </a:r>
            <a:r>
              <a:rPr lang="en-US" dirty="0"/>
              <a:t>.</a:t>
            </a:r>
            <a:endParaRPr lang="en-GB" dirty="0"/>
          </a:p>
        </p:txBody>
      </p:sp>
      <p:sp>
        <p:nvSpPr>
          <p:cNvPr id="4" name="Slide Number Placeholder 3"/>
          <p:cNvSpPr>
            <a:spLocks noGrp="1"/>
          </p:cNvSpPr>
          <p:nvPr>
            <p:ph type="sldNum" sz="quarter" idx="5"/>
          </p:nvPr>
        </p:nvSpPr>
        <p:spPr/>
        <p:txBody>
          <a:bodyPr/>
          <a:lstStyle/>
          <a:p>
            <a:pPr>
              <a:defRPr/>
            </a:pPr>
            <a:fld id="{11552EB4-1397-4A19-91D2-50C32A30D6EE}" type="slidenum">
              <a:rPr lang="en-GB" altLang="en-US" smtClean="0"/>
              <a:pPr>
                <a:defRPr/>
              </a:pPr>
              <a:t>18</a:t>
            </a:fld>
            <a:endParaRPr lang="en-GB" altLang="en-US" dirty="0"/>
          </a:p>
        </p:txBody>
      </p:sp>
    </p:spTree>
    <p:extLst>
      <p:ext uri="{BB962C8B-B14F-4D97-AF65-F5344CB8AC3E}">
        <p14:creationId xmlns:p14="http://schemas.microsoft.com/office/powerpoint/2010/main" val="3321549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6" name="Content Placeholder 2"/>
          <p:cNvSpPr>
            <a:spLocks noGrp="1"/>
          </p:cNvSpPr>
          <p:nvPr>
            <p:ph idx="11"/>
          </p:nvPr>
        </p:nvSpPr>
        <p:spPr>
          <a:xfrm>
            <a:off x="424800" y="1660500"/>
            <a:ext cx="3888000" cy="3240000"/>
          </a:xfrm>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Content Placeholder 2"/>
          <p:cNvSpPr>
            <a:spLocks noGrp="1"/>
          </p:cNvSpPr>
          <p:nvPr>
            <p:ph idx="12"/>
          </p:nvPr>
        </p:nvSpPr>
        <p:spPr>
          <a:xfrm>
            <a:off x="4581327" y="1660500"/>
            <a:ext cx="3888000" cy="3240000"/>
          </a:xfrm>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13"/>
          <p:cNvSpPr>
            <a:spLocks noGrp="1" noChangeArrowheads="1"/>
          </p:cNvSpPr>
          <p:nvPr>
            <p:ph type="sldNum" sz="quarter" idx="13"/>
          </p:nvPr>
        </p:nvSpPr>
        <p:spPr>
          <a:ln/>
        </p:spPr>
        <p:txBody>
          <a:bodyPr/>
          <a:lstStyle>
            <a:lvl1pPr>
              <a:defRPr/>
            </a:lvl1pPr>
          </a:lstStyle>
          <a:p>
            <a:pPr>
              <a:defRPr/>
            </a:pPr>
            <a:fld id="{592A8D3C-306F-42F2-BFD0-7BDAA9A2E945}" type="slidenum">
              <a:rPr lang="en-GB" altLang="en-US"/>
              <a:pPr>
                <a:defRPr/>
              </a:pPr>
              <a:t>‹#›</a:t>
            </a:fld>
            <a:endParaRPr lang="en-GB" altLang="en-US" dirty="0"/>
          </a:p>
        </p:txBody>
      </p:sp>
    </p:spTree>
    <p:extLst>
      <p:ext uri="{BB962C8B-B14F-4D97-AF65-F5344CB8AC3E}">
        <p14:creationId xmlns:p14="http://schemas.microsoft.com/office/powerpoint/2010/main" val="68824349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mage and subtitle (Colour)">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5"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bwMode="hidden">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Picture Placeholder 12"/>
          <p:cNvSpPr>
            <a:spLocks noGrp="1"/>
          </p:cNvSpPr>
          <p:nvPr>
            <p:ph type="pic" sz="quarter" idx="11"/>
          </p:nvPr>
        </p:nvSpPr>
        <p:spPr>
          <a:xfrm>
            <a:off x="0" y="0"/>
            <a:ext cx="9144000" cy="4248153"/>
          </a:xfrm>
          <a:solidFill>
            <a:schemeClr val="bg1"/>
          </a:solidFill>
          <a:ln>
            <a:noFill/>
          </a:ln>
        </p:spPr>
        <p:txBody>
          <a:bodyPr/>
          <a:lstStyle/>
          <a:p>
            <a:pPr lvl="0"/>
            <a:r>
              <a:rPr lang="en-US" noProof="0"/>
              <a:t>Click icon to add picture</a:t>
            </a:r>
            <a:endParaRPr lang="en-GB" noProof="0" dirty="0"/>
          </a:p>
        </p:txBody>
      </p:sp>
      <p:sp>
        <p:nvSpPr>
          <p:cNvPr id="14" name="Title 1"/>
          <p:cNvSpPr>
            <a:spLocks noGrp="1"/>
          </p:cNvSpPr>
          <p:nvPr>
            <p:ph type="title"/>
          </p:nvPr>
        </p:nvSpPr>
        <p:spPr>
          <a:xfrm>
            <a:off x="251520" y="4339402"/>
            <a:ext cx="8568952" cy="716624"/>
          </a:xfrm>
        </p:spPr>
        <p:txBody>
          <a:bodyPr wrap="square" anchor="t"/>
          <a:lstStyle>
            <a:lvl1pPr>
              <a:lnSpc>
                <a:spcPct val="80000"/>
              </a:lnSpc>
              <a:defRPr sz="2800">
                <a:solidFill>
                  <a:schemeClr val="bg1"/>
                </a:solidFill>
              </a:defRPr>
            </a:lvl1pPr>
          </a:lstStyle>
          <a:p>
            <a:r>
              <a:rPr lang="en-US"/>
              <a:t>Click to edit Master title style</a:t>
            </a:r>
            <a:endParaRPr lang="en-GB" dirty="0"/>
          </a:p>
        </p:txBody>
      </p:sp>
      <p:sp>
        <p:nvSpPr>
          <p:cNvPr id="10" name="Slide Number Placeholder 1"/>
          <p:cNvSpPr>
            <a:spLocks noGrp="1"/>
          </p:cNvSpPr>
          <p:nvPr>
            <p:ph type="sldNum" sz="quarter" idx="12"/>
          </p:nvPr>
        </p:nvSpPr>
        <p:spPr/>
        <p:txBody>
          <a:bodyPr/>
          <a:lstStyle>
            <a:lvl1pPr>
              <a:defRPr smtClean="0">
                <a:solidFill>
                  <a:schemeClr val="bg1"/>
                </a:solidFill>
              </a:defRPr>
            </a:lvl1pPr>
          </a:lstStyle>
          <a:p>
            <a:pPr>
              <a:defRPr/>
            </a:pPr>
            <a:fld id="{D09E884D-34DE-4261-8EE9-C65F8F0EDA3F}" type="slidenum">
              <a:rPr lang="en-GB" altLang="en-US"/>
              <a:pPr>
                <a:defRPr/>
              </a:pPr>
              <a:t>‹#›</a:t>
            </a:fld>
            <a:endParaRPr lang="en-GB" altLang="en-US"/>
          </a:p>
        </p:txBody>
      </p:sp>
    </p:spTree>
    <p:extLst>
      <p:ext uri="{BB962C8B-B14F-4D97-AF65-F5344CB8AC3E}">
        <p14:creationId xmlns:p14="http://schemas.microsoft.com/office/powerpoint/2010/main" val="31492158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mage and subtitle (Grey)">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5"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Picture Placeholder 12"/>
          <p:cNvSpPr>
            <a:spLocks noGrp="1"/>
          </p:cNvSpPr>
          <p:nvPr>
            <p:ph type="pic" sz="quarter" idx="11"/>
          </p:nvPr>
        </p:nvSpPr>
        <p:spPr>
          <a:xfrm>
            <a:off x="0" y="0"/>
            <a:ext cx="9144000" cy="4248153"/>
          </a:xfrm>
          <a:solidFill>
            <a:schemeClr val="bg1"/>
          </a:solidFill>
          <a:ln>
            <a:noFill/>
          </a:ln>
        </p:spPr>
        <p:txBody>
          <a:bodyPr/>
          <a:lstStyle/>
          <a:p>
            <a:pPr lvl="0"/>
            <a:r>
              <a:rPr lang="en-US" noProof="0"/>
              <a:t>Click icon to add picture</a:t>
            </a:r>
            <a:endParaRPr lang="en-GB" noProof="0" dirty="0"/>
          </a:p>
        </p:txBody>
      </p:sp>
      <p:sp>
        <p:nvSpPr>
          <p:cNvPr id="14" name="Title 1"/>
          <p:cNvSpPr>
            <a:spLocks noGrp="1"/>
          </p:cNvSpPr>
          <p:nvPr>
            <p:ph type="title"/>
          </p:nvPr>
        </p:nvSpPr>
        <p:spPr>
          <a:xfrm>
            <a:off x="251520" y="4339402"/>
            <a:ext cx="8568952" cy="716624"/>
          </a:xfrm>
        </p:spPr>
        <p:txBody>
          <a:bodyPr wrap="square" anchor="t"/>
          <a:lstStyle>
            <a:lvl1pPr>
              <a:lnSpc>
                <a:spcPct val="80000"/>
              </a:lnSpc>
              <a:defRPr sz="2800" baseline="0">
                <a:solidFill>
                  <a:schemeClr val="bg1"/>
                </a:solidFill>
              </a:defRPr>
            </a:lvl1pPr>
          </a:lstStyle>
          <a:p>
            <a:r>
              <a:rPr lang="en-US"/>
              <a:t>Click to edit Master title style</a:t>
            </a:r>
            <a:endParaRPr lang="en-GB" dirty="0"/>
          </a:p>
        </p:txBody>
      </p:sp>
      <p:sp>
        <p:nvSpPr>
          <p:cNvPr id="10" name="Slide Number Placeholder 1"/>
          <p:cNvSpPr>
            <a:spLocks noGrp="1"/>
          </p:cNvSpPr>
          <p:nvPr>
            <p:ph type="sldNum" sz="quarter" idx="12"/>
          </p:nvPr>
        </p:nvSpPr>
        <p:spPr/>
        <p:txBody>
          <a:bodyPr/>
          <a:lstStyle>
            <a:lvl1pPr>
              <a:defRPr smtClean="0">
                <a:solidFill>
                  <a:schemeClr val="bg1"/>
                </a:solidFill>
              </a:defRPr>
            </a:lvl1pPr>
          </a:lstStyle>
          <a:p>
            <a:pPr>
              <a:defRPr/>
            </a:pPr>
            <a:fld id="{BC1EAD16-0DE7-4E08-AD7C-61EF2956CB5F}" type="slidenum">
              <a:rPr lang="en-GB" altLang="en-US"/>
              <a:pPr>
                <a:defRPr/>
              </a:pPr>
              <a:t>‹#›</a:t>
            </a:fld>
            <a:endParaRPr lang="en-GB" altLang="en-US"/>
          </a:p>
        </p:txBody>
      </p:sp>
    </p:spTree>
    <p:extLst>
      <p:ext uri="{BB962C8B-B14F-4D97-AF65-F5344CB8AC3E}">
        <p14:creationId xmlns:p14="http://schemas.microsoft.com/office/powerpoint/2010/main" val="26901087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mage and subtitle (White)">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5"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bwMode="hidden">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Picture Placeholder 12"/>
          <p:cNvSpPr>
            <a:spLocks noGrp="1"/>
          </p:cNvSpPr>
          <p:nvPr>
            <p:ph type="pic" sz="quarter" idx="11"/>
          </p:nvPr>
        </p:nvSpPr>
        <p:spPr>
          <a:xfrm>
            <a:off x="0" y="0"/>
            <a:ext cx="9144000" cy="4248153"/>
          </a:xfrm>
          <a:solidFill>
            <a:schemeClr val="bg1"/>
          </a:solidFill>
          <a:ln>
            <a:noFill/>
          </a:ln>
        </p:spPr>
        <p:txBody>
          <a:bodyPr/>
          <a:lstStyle/>
          <a:p>
            <a:pPr lvl="0"/>
            <a:r>
              <a:rPr lang="en-US" noProof="0"/>
              <a:t>Click icon to add picture</a:t>
            </a:r>
            <a:endParaRPr lang="en-GB" noProof="0" dirty="0"/>
          </a:p>
        </p:txBody>
      </p:sp>
      <p:sp>
        <p:nvSpPr>
          <p:cNvPr id="9" name="Title 1"/>
          <p:cNvSpPr>
            <a:spLocks noGrp="1"/>
          </p:cNvSpPr>
          <p:nvPr>
            <p:ph type="title"/>
          </p:nvPr>
        </p:nvSpPr>
        <p:spPr>
          <a:xfrm>
            <a:off x="251520" y="4339402"/>
            <a:ext cx="8568952" cy="716624"/>
          </a:xfrm>
        </p:spPr>
        <p:txBody>
          <a:bodyPr wrap="square" anchor="t"/>
          <a:lstStyle>
            <a:lvl1pPr>
              <a:lnSpc>
                <a:spcPct val="80000"/>
              </a:lnSpc>
              <a:defRPr sz="2800">
                <a:solidFill>
                  <a:schemeClr val="accent1"/>
                </a:solidFill>
              </a:defRPr>
            </a:lvl1pPr>
          </a:lstStyle>
          <a:p>
            <a:r>
              <a:rPr lang="en-US"/>
              <a:t>Click to edit Master title style</a:t>
            </a:r>
            <a:endParaRPr lang="en-GB" dirty="0"/>
          </a:p>
        </p:txBody>
      </p:sp>
      <p:sp>
        <p:nvSpPr>
          <p:cNvPr id="11" name="Slide Number Placeholder 1"/>
          <p:cNvSpPr>
            <a:spLocks noGrp="1"/>
          </p:cNvSpPr>
          <p:nvPr>
            <p:ph type="sldNum" sz="quarter" idx="12"/>
          </p:nvPr>
        </p:nvSpPr>
        <p:spPr/>
        <p:txBody>
          <a:bodyPr/>
          <a:lstStyle>
            <a:lvl1pPr>
              <a:defRPr smtClean="0">
                <a:solidFill>
                  <a:schemeClr val="bg1"/>
                </a:solidFill>
              </a:defRPr>
            </a:lvl1pPr>
          </a:lstStyle>
          <a:p>
            <a:pPr>
              <a:defRPr/>
            </a:pPr>
            <a:fld id="{48BF62DA-864E-4564-8F83-14AB00A5C2C1}" type="slidenum">
              <a:rPr lang="en-GB" altLang="en-US"/>
              <a:pPr>
                <a:defRPr/>
              </a:pPr>
              <a:t>‹#›</a:t>
            </a:fld>
            <a:endParaRPr lang="en-GB" altLang="en-US"/>
          </a:p>
        </p:txBody>
      </p:sp>
    </p:spTree>
    <p:extLst>
      <p:ext uri="{BB962C8B-B14F-4D97-AF65-F5344CB8AC3E}">
        <p14:creationId xmlns:p14="http://schemas.microsoft.com/office/powerpoint/2010/main" val="19591438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mage and sidebar (Re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7"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Rectangle 12"/>
          <p:cNvSpPr>
            <a:spLocks noChangeArrowheads="1"/>
          </p:cNvSpPr>
          <p:nvPr userDrawn="1"/>
        </p:nvSpPr>
        <p:spPr bwMode="auto">
          <a:xfrm>
            <a:off x="6096000" y="0"/>
            <a:ext cx="3044825" cy="5157788"/>
          </a:xfrm>
          <a:prstGeom prst="rect">
            <a:avLst/>
          </a:prstGeom>
          <a:solidFill>
            <a:schemeClr val="accent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endParaRPr lang="en-US" altLang="en-US" sz="2400">
              <a:solidFill>
                <a:schemeClr val="bg1"/>
              </a:solidFill>
            </a:endParaRPr>
          </a:p>
        </p:txBody>
      </p:sp>
      <p:sp>
        <p:nvSpPr>
          <p:cNvPr id="6" name="Picture Placeholder 12"/>
          <p:cNvSpPr>
            <a:spLocks noGrp="1"/>
          </p:cNvSpPr>
          <p:nvPr>
            <p:ph type="pic" sz="quarter" idx="11"/>
          </p:nvPr>
        </p:nvSpPr>
        <p:spPr>
          <a:xfrm>
            <a:off x="1" y="0"/>
            <a:ext cx="6095769" cy="5158053"/>
          </a:xfrm>
          <a:solidFill>
            <a:schemeClr val="bg1"/>
          </a:solidFill>
          <a:ln>
            <a:noFill/>
          </a:ln>
        </p:spPr>
        <p:txBody>
          <a:bodyPr/>
          <a:lstStyle/>
          <a:p>
            <a:pPr lvl="0"/>
            <a:r>
              <a:rPr lang="en-US" noProof="0"/>
              <a:t>Click icon to add picture</a:t>
            </a:r>
            <a:endParaRPr lang="en-GB" noProof="0" dirty="0"/>
          </a:p>
        </p:txBody>
      </p:sp>
      <p:sp>
        <p:nvSpPr>
          <p:cNvPr id="8" name="Title 1"/>
          <p:cNvSpPr>
            <a:spLocks noGrp="1"/>
          </p:cNvSpPr>
          <p:nvPr>
            <p:ph type="title"/>
          </p:nvPr>
        </p:nvSpPr>
        <p:spPr>
          <a:xfrm>
            <a:off x="6300192" y="249492"/>
            <a:ext cx="2592288" cy="1297608"/>
          </a:xfrm>
        </p:spPr>
        <p:txBody>
          <a:bodyPr wrap="square"/>
          <a:lstStyle>
            <a:lvl1pPr>
              <a:lnSpc>
                <a:spcPct val="80000"/>
              </a:lnSpc>
              <a:defRPr sz="2800">
                <a:solidFill>
                  <a:schemeClr val="bg1"/>
                </a:solidFill>
              </a:defRPr>
            </a:lvl1pPr>
          </a:lstStyle>
          <a:p>
            <a:r>
              <a:rPr lang="en-US"/>
              <a:t>Click to edit Master title style</a:t>
            </a:r>
            <a:endParaRPr lang="en-GB" dirty="0"/>
          </a:p>
        </p:txBody>
      </p:sp>
      <p:sp>
        <p:nvSpPr>
          <p:cNvPr id="9" name="Content Placeholder 2"/>
          <p:cNvSpPr>
            <a:spLocks noGrp="1"/>
          </p:cNvSpPr>
          <p:nvPr>
            <p:ph idx="1"/>
          </p:nvPr>
        </p:nvSpPr>
        <p:spPr>
          <a:xfrm>
            <a:off x="6300192" y="1660500"/>
            <a:ext cx="2592288" cy="297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Slide Number Placeholder 1"/>
          <p:cNvSpPr>
            <a:spLocks noGrp="1"/>
          </p:cNvSpPr>
          <p:nvPr>
            <p:ph type="sldNum" sz="quarter" idx="12"/>
          </p:nvPr>
        </p:nvSpPr>
        <p:spPr/>
        <p:txBody>
          <a:bodyPr/>
          <a:lstStyle>
            <a:lvl1pPr>
              <a:defRPr smtClean="0">
                <a:solidFill>
                  <a:schemeClr val="bg1"/>
                </a:solidFill>
              </a:defRPr>
            </a:lvl1pPr>
          </a:lstStyle>
          <a:p>
            <a:pPr>
              <a:defRPr/>
            </a:pPr>
            <a:fld id="{DFA4F400-B78B-4C9F-B8B5-910222ABFAFD}" type="slidenum">
              <a:rPr lang="en-GB" altLang="en-US"/>
              <a:pPr>
                <a:defRPr/>
              </a:pPr>
              <a:t>‹#›</a:t>
            </a:fld>
            <a:endParaRPr lang="en-GB" altLang="en-US"/>
          </a:p>
        </p:txBody>
      </p:sp>
    </p:spTree>
    <p:extLst>
      <p:ext uri="{BB962C8B-B14F-4D97-AF65-F5344CB8AC3E}">
        <p14:creationId xmlns:p14="http://schemas.microsoft.com/office/powerpoint/2010/main" val="41542823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mage and sidebar (Grey)">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7"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Rectangle 12"/>
          <p:cNvSpPr>
            <a:spLocks noChangeArrowheads="1"/>
          </p:cNvSpPr>
          <p:nvPr userDrawn="1"/>
        </p:nvSpPr>
        <p:spPr bwMode="auto">
          <a:xfrm>
            <a:off x="6096000" y="0"/>
            <a:ext cx="3044825" cy="5157788"/>
          </a:xfrm>
          <a:prstGeom prst="rect">
            <a:avLst/>
          </a:prstGeom>
          <a:solidFill>
            <a:schemeClr val="tx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endParaRPr lang="en-US" altLang="en-US" sz="2400">
              <a:solidFill>
                <a:schemeClr val="bg1"/>
              </a:solidFill>
            </a:endParaRPr>
          </a:p>
        </p:txBody>
      </p:sp>
      <p:sp>
        <p:nvSpPr>
          <p:cNvPr id="6" name="Picture Placeholder 12"/>
          <p:cNvSpPr>
            <a:spLocks noGrp="1"/>
          </p:cNvSpPr>
          <p:nvPr>
            <p:ph type="pic" sz="quarter" idx="11"/>
          </p:nvPr>
        </p:nvSpPr>
        <p:spPr>
          <a:xfrm>
            <a:off x="1" y="0"/>
            <a:ext cx="6095769" cy="5158053"/>
          </a:xfrm>
          <a:solidFill>
            <a:schemeClr val="bg1"/>
          </a:solidFill>
          <a:ln>
            <a:noFill/>
          </a:ln>
        </p:spPr>
        <p:txBody>
          <a:bodyPr/>
          <a:lstStyle/>
          <a:p>
            <a:pPr lvl="0"/>
            <a:r>
              <a:rPr lang="en-US" noProof="0"/>
              <a:t>Click icon to add picture</a:t>
            </a:r>
            <a:endParaRPr lang="en-GB" noProof="0" dirty="0"/>
          </a:p>
        </p:txBody>
      </p:sp>
      <p:sp>
        <p:nvSpPr>
          <p:cNvPr id="8" name="Title 1"/>
          <p:cNvSpPr>
            <a:spLocks noGrp="1"/>
          </p:cNvSpPr>
          <p:nvPr>
            <p:ph type="title"/>
          </p:nvPr>
        </p:nvSpPr>
        <p:spPr>
          <a:xfrm>
            <a:off x="6300192" y="249492"/>
            <a:ext cx="2592288" cy="1297608"/>
          </a:xfrm>
        </p:spPr>
        <p:txBody>
          <a:bodyPr wrap="square"/>
          <a:lstStyle>
            <a:lvl1pPr>
              <a:lnSpc>
                <a:spcPct val="80000"/>
              </a:lnSpc>
              <a:defRPr sz="2800">
                <a:solidFill>
                  <a:schemeClr val="bg1"/>
                </a:solidFill>
              </a:defRPr>
            </a:lvl1pPr>
          </a:lstStyle>
          <a:p>
            <a:r>
              <a:rPr lang="en-US"/>
              <a:t>Click to edit Master title style</a:t>
            </a:r>
            <a:endParaRPr lang="en-GB" dirty="0"/>
          </a:p>
        </p:txBody>
      </p:sp>
      <p:sp>
        <p:nvSpPr>
          <p:cNvPr id="9" name="Content Placeholder 2"/>
          <p:cNvSpPr>
            <a:spLocks noGrp="1"/>
          </p:cNvSpPr>
          <p:nvPr>
            <p:ph idx="1"/>
          </p:nvPr>
        </p:nvSpPr>
        <p:spPr>
          <a:xfrm>
            <a:off x="6300192" y="1660500"/>
            <a:ext cx="2592288" cy="297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Slide Number Placeholder 1"/>
          <p:cNvSpPr>
            <a:spLocks noGrp="1"/>
          </p:cNvSpPr>
          <p:nvPr>
            <p:ph type="sldNum" sz="quarter" idx="12"/>
          </p:nvPr>
        </p:nvSpPr>
        <p:spPr/>
        <p:txBody>
          <a:bodyPr/>
          <a:lstStyle>
            <a:lvl1pPr>
              <a:defRPr smtClean="0">
                <a:solidFill>
                  <a:schemeClr val="bg1"/>
                </a:solidFill>
              </a:defRPr>
            </a:lvl1pPr>
          </a:lstStyle>
          <a:p>
            <a:pPr>
              <a:defRPr/>
            </a:pPr>
            <a:fld id="{5D89A73A-1690-4CCF-9603-DF862003FFE0}" type="slidenum">
              <a:rPr lang="en-GB" altLang="en-US"/>
              <a:pPr>
                <a:defRPr/>
              </a:pPr>
              <a:t>‹#›</a:t>
            </a:fld>
            <a:endParaRPr lang="en-GB" altLang="en-US"/>
          </a:p>
        </p:txBody>
      </p:sp>
    </p:spTree>
    <p:extLst>
      <p:ext uri="{BB962C8B-B14F-4D97-AF65-F5344CB8AC3E}">
        <p14:creationId xmlns:p14="http://schemas.microsoft.com/office/powerpoint/2010/main" val="9992708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mage and sidebar (White)">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7"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Rectangle 12"/>
          <p:cNvSpPr>
            <a:spLocks noChangeArrowheads="1"/>
          </p:cNvSpPr>
          <p:nvPr userDrawn="1"/>
        </p:nvSpPr>
        <p:spPr bwMode="auto">
          <a:xfrm>
            <a:off x="6096000" y="0"/>
            <a:ext cx="3044825" cy="515778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endParaRPr lang="en-US" altLang="en-US" sz="2400">
              <a:solidFill>
                <a:schemeClr val="bg1"/>
              </a:solidFill>
            </a:endParaRPr>
          </a:p>
        </p:txBody>
      </p:sp>
      <p:sp>
        <p:nvSpPr>
          <p:cNvPr id="6" name="Picture Placeholder 12"/>
          <p:cNvSpPr>
            <a:spLocks noGrp="1"/>
          </p:cNvSpPr>
          <p:nvPr>
            <p:ph type="pic" sz="quarter" idx="11"/>
          </p:nvPr>
        </p:nvSpPr>
        <p:spPr>
          <a:xfrm>
            <a:off x="1" y="0"/>
            <a:ext cx="6095769" cy="5158053"/>
          </a:xfrm>
          <a:solidFill>
            <a:schemeClr val="bg1"/>
          </a:solidFill>
          <a:ln>
            <a:noFill/>
          </a:ln>
        </p:spPr>
        <p:txBody>
          <a:bodyPr/>
          <a:lstStyle/>
          <a:p>
            <a:pPr lvl="0"/>
            <a:r>
              <a:rPr lang="en-US" noProof="0"/>
              <a:t>Click icon to add picture</a:t>
            </a:r>
            <a:endParaRPr lang="en-GB" noProof="0" dirty="0"/>
          </a:p>
        </p:txBody>
      </p:sp>
      <p:sp>
        <p:nvSpPr>
          <p:cNvPr id="8" name="Title 1"/>
          <p:cNvSpPr>
            <a:spLocks noGrp="1"/>
          </p:cNvSpPr>
          <p:nvPr>
            <p:ph type="title"/>
          </p:nvPr>
        </p:nvSpPr>
        <p:spPr>
          <a:xfrm>
            <a:off x="6300192" y="249492"/>
            <a:ext cx="2592288" cy="1297608"/>
          </a:xfrm>
        </p:spPr>
        <p:txBody>
          <a:bodyPr wrap="square"/>
          <a:lstStyle>
            <a:lvl1pPr>
              <a:lnSpc>
                <a:spcPct val="80000"/>
              </a:lnSpc>
              <a:defRPr sz="2800">
                <a:solidFill>
                  <a:schemeClr val="accent1"/>
                </a:solidFill>
              </a:defRPr>
            </a:lvl1pPr>
          </a:lstStyle>
          <a:p>
            <a:r>
              <a:rPr lang="en-US"/>
              <a:t>Click to edit Master title style</a:t>
            </a:r>
            <a:endParaRPr lang="en-GB" dirty="0"/>
          </a:p>
        </p:txBody>
      </p:sp>
      <p:sp>
        <p:nvSpPr>
          <p:cNvPr id="9" name="Content Placeholder 2"/>
          <p:cNvSpPr>
            <a:spLocks noGrp="1"/>
          </p:cNvSpPr>
          <p:nvPr>
            <p:ph idx="1"/>
          </p:nvPr>
        </p:nvSpPr>
        <p:spPr>
          <a:xfrm>
            <a:off x="6300192" y="1660500"/>
            <a:ext cx="2592288" cy="2970000"/>
          </a:xfrm>
        </p:spPr>
        <p:txBody>
          <a:bodyPr/>
          <a:lstStyle>
            <a:lvl1pPr marL="179705" marR="0" indent="-179705" algn="l" defTabSz="914400" rtl="0" eaLnBrk="1" fontAlgn="base" latinLnBrk="0" hangingPunct="1">
              <a:lnSpc>
                <a:spcPct val="100000"/>
              </a:lnSpc>
              <a:spcBef>
                <a:spcPct val="20000"/>
              </a:spcBef>
              <a:spcAft>
                <a:spcPct val="0"/>
              </a:spcAft>
              <a:buClr>
                <a:schemeClr val="accent1"/>
              </a:buClr>
              <a:buSzTx/>
              <a:buFont typeface="Arial" panose="02080604020202020204" charset="0"/>
              <a:buChar char="•"/>
              <a:defRPr>
                <a:solidFill>
                  <a:schemeClr val="tx2"/>
                </a:solidFill>
              </a:defRPr>
            </a:lvl1pPr>
            <a:lvl2pPr marL="539750" marR="0" indent="-179705" algn="l" defTabSz="914400" rtl="0" eaLnBrk="1" fontAlgn="base" latinLnBrk="0" hangingPunct="1">
              <a:lnSpc>
                <a:spcPct val="100000"/>
              </a:lnSpc>
              <a:spcBef>
                <a:spcPct val="20000"/>
              </a:spcBef>
              <a:spcAft>
                <a:spcPct val="0"/>
              </a:spcAft>
              <a:buClr>
                <a:srgbClr val="63656A"/>
              </a:buClr>
              <a:buSzTx/>
              <a:buFont typeface="Effra" panose="020B0603020203020204" pitchFamily="34" charset="0"/>
              <a:buChar char="•"/>
              <a:defRPr>
                <a:solidFill>
                  <a:schemeClr val="tx2"/>
                </a:solidFill>
              </a:defRPr>
            </a:lvl2pPr>
            <a:lvl3pPr marL="899795" marR="0" indent="-179705" algn="l" defTabSz="914400" rtl="0" eaLnBrk="1" fontAlgn="base" latinLnBrk="0" hangingPunct="1">
              <a:lnSpc>
                <a:spcPct val="100000"/>
              </a:lnSpc>
              <a:spcBef>
                <a:spcPct val="20000"/>
              </a:spcBef>
              <a:spcAft>
                <a:spcPct val="0"/>
              </a:spcAft>
              <a:buClrTx/>
              <a:buSzTx/>
              <a:buFont typeface="Effra" panose="020B0603020203020204" pitchFamily="34" charset="0"/>
              <a:buChar char="•"/>
              <a:defRPr>
                <a:solidFill>
                  <a:schemeClr val="tx2"/>
                </a:solidFill>
              </a:defRPr>
            </a:lvl3pPr>
            <a:lvl4pPr marL="1259840" marR="0" indent="-179705" algn="l" defTabSz="914400" rtl="0" eaLnBrk="1" fontAlgn="base" latinLnBrk="0" hangingPunct="1">
              <a:lnSpc>
                <a:spcPct val="100000"/>
              </a:lnSpc>
              <a:spcBef>
                <a:spcPct val="20000"/>
              </a:spcBef>
              <a:spcAft>
                <a:spcPct val="0"/>
              </a:spcAft>
              <a:buClrTx/>
              <a:buSzTx/>
              <a:buFont typeface="Effra" panose="020B0603020203020204" pitchFamily="34" charset="0"/>
              <a:buChar char="&gt;"/>
              <a:defRPr>
                <a:solidFill>
                  <a:schemeClr val="tx2"/>
                </a:solidFill>
              </a:defRPr>
            </a:lvl4pPr>
            <a:lvl5pPr marL="1619885" marR="0" indent="-179705" algn="l" defTabSz="914400" rtl="0" eaLnBrk="1" fontAlgn="base" latinLnBrk="0" hangingPunct="1">
              <a:lnSpc>
                <a:spcPct val="100000"/>
              </a:lnSpc>
              <a:spcBef>
                <a:spcPct val="20000"/>
              </a:spcBef>
              <a:spcAft>
                <a:spcPct val="0"/>
              </a:spcAft>
              <a:buClrTx/>
              <a:buSzTx/>
              <a:buFont typeface="Effra" panose="020B0603020203020204" pitchFamily="34" charset="0"/>
              <a:buChar cha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Slide Number Placeholder 1"/>
          <p:cNvSpPr>
            <a:spLocks noGrp="1"/>
          </p:cNvSpPr>
          <p:nvPr>
            <p:ph type="sldNum" sz="quarter" idx="12"/>
          </p:nvPr>
        </p:nvSpPr>
        <p:spPr/>
        <p:txBody>
          <a:bodyPr/>
          <a:lstStyle>
            <a:lvl1pPr>
              <a:defRPr smtClean="0">
                <a:solidFill>
                  <a:schemeClr val="bg1"/>
                </a:solidFill>
              </a:defRPr>
            </a:lvl1pPr>
          </a:lstStyle>
          <a:p>
            <a:pPr>
              <a:defRPr/>
            </a:pPr>
            <a:fld id="{A5FF22A5-BDCE-40F7-8916-DA00A2D3EA0F}" type="slidenum">
              <a:rPr lang="en-GB" altLang="en-US"/>
              <a:pPr>
                <a:defRPr/>
              </a:pPr>
              <a:t>‹#›</a:t>
            </a:fld>
            <a:endParaRPr lang="en-GB" altLang="en-US"/>
          </a:p>
        </p:txBody>
      </p:sp>
    </p:spTree>
    <p:extLst>
      <p:ext uri="{BB962C8B-B14F-4D97-AF65-F5344CB8AC3E}">
        <p14:creationId xmlns:p14="http://schemas.microsoft.com/office/powerpoint/2010/main" val="13826820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metable (Colour)">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6"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bwMode="hidden">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0" name="Rectangle 13"/>
          <p:cNvSpPr>
            <a:spLocks noChangeArrowheads="1"/>
          </p:cNvSpPr>
          <p:nvPr userDrawn="1"/>
        </p:nvSpPr>
        <p:spPr bwMode="auto">
          <a:xfrm>
            <a:off x="0" y="896938"/>
            <a:ext cx="9144000" cy="424656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endParaRPr lang="en-US" altLang="en-US" sz="2400">
              <a:solidFill>
                <a:schemeClr val="bg1"/>
              </a:solidFill>
            </a:endParaRPr>
          </a:p>
        </p:txBody>
      </p:sp>
      <p:sp>
        <p:nvSpPr>
          <p:cNvPr id="14" name="Title 1"/>
          <p:cNvSpPr>
            <a:spLocks noGrp="1"/>
          </p:cNvSpPr>
          <p:nvPr>
            <p:ph type="title"/>
          </p:nvPr>
        </p:nvSpPr>
        <p:spPr>
          <a:xfrm>
            <a:off x="251520" y="141480"/>
            <a:ext cx="8568952" cy="716624"/>
          </a:xfrm>
        </p:spPr>
        <p:txBody>
          <a:bodyPr wrap="square"/>
          <a:lstStyle>
            <a:lvl1pPr>
              <a:lnSpc>
                <a:spcPct val="80000"/>
              </a:lnSpc>
              <a:defRPr sz="3600" baseline="0">
                <a:solidFill>
                  <a:schemeClr val="bg1"/>
                </a:solidFill>
              </a:defRPr>
            </a:lvl1pPr>
          </a:lstStyle>
          <a:p>
            <a:r>
              <a:rPr lang="en-US"/>
              <a:t>Click to edit Master title style</a:t>
            </a:r>
            <a:endParaRPr lang="en-GB" dirty="0"/>
          </a:p>
        </p:txBody>
      </p:sp>
      <p:sp>
        <p:nvSpPr>
          <p:cNvPr id="5" name="Table Placeholder 4"/>
          <p:cNvSpPr>
            <a:spLocks noGrp="1"/>
          </p:cNvSpPr>
          <p:nvPr>
            <p:ph type="tbl" sz="quarter" idx="11"/>
          </p:nvPr>
        </p:nvSpPr>
        <p:spPr>
          <a:xfrm>
            <a:off x="251520" y="1113588"/>
            <a:ext cx="8568952" cy="3850640"/>
          </a:xfrm>
        </p:spPr>
        <p:txBody>
          <a:bodyPr/>
          <a:lstStyle/>
          <a:p>
            <a:pPr lvl="0"/>
            <a:r>
              <a:rPr lang="en-US" noProof="0"/>
              <a:t>Click icon to add table</a:t>
            </a:r>
            <a:endParaRPr lang="en-GB" noProof="0"/>
          </a:p>
        </p:txBody>
      </p:sp>
    </p:spTree>
    <p:extLst>
      <p:ext uri="{BB962C8B-B14F-4D97-AF65-F5344CB8AC3E}">
        <p14:creationId xmlns:p14="http://schemas.microsoft.com/office/powerpoint/2010/main" val="35484918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metable (Grey)">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6"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0" name="Rectangle 13"/>
          <p:cNvSpPr>
            <a:spLocks noChangeArrowheads="1"/>
          </p:cNvSpPr>
          <p:nvPr userDrawn="1"/>
        </p:nvSpPr>
        <p:spPr bwMode="auto">
          <a:xfrm>
            <a:off x="0" y="896938"/>
            <a:ext cx="9144000" cy="424656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endParaRPr lang="en-US" altLang="en-US" sz="2400">
              <a:solidFill>
                <a:schemeClr val="bg1"/>
              </a:solidFill>
            </a:endParaRPr>
          </a:p>
        </p:txBody>
      </p:sp>
      <p:sp>
        <p:nvSpPr>
          <p:cNvPr id="14" name="Title 1"/>
          <p:cNvSpPr>
            <a:spLocks noGrp="1"/>
          </p:cNvSpPr>
          <p:nvPr>
            <p:ph type="title"/>
          </p:nvPr>
        </p:nvSpPr>
        <p:spPr>
          <a:xfrm>
            <a:off x="251520" y="141480"/>
            <a:ext cx="8568952" cy="716624"/>
          </a:xfrm>
        </p:spPr>
        <p:txBody>
          <a:bodyPr wrap="square"/>
          <a:lstStyle>
            <a:lvl1pPr>
              <a:lnSpc>
                <a:spcPct val="80000"/>
              </a:lnSpc>
              <a:defRPr sz="3600" baseline="0">
                <a:solidFill>
                  <a:schemeClr val="bg1"/>
                </a:solidFill>
              </a:defRPr>
            </a:lvl1pPr>
          </a:lstStyle>
          <a:p>
            <a:r>
              <a:rPr lang="en-US"/>
              <a:t>Click to edit Master title style</a:t>
            </a:r>
            <a:endParaRPr lang="en-GB" dirty="0"/>
          </a:p>
        </p:txBody>
      </p:sp>
      <p:sp>
        <p:nvSpPr>
          <p:cNvPr id="5" name="Table Placeholder 4"/>
          <p:cNvSpPr>
            <a:spLocks noGrp="1"/>
          </p:cNvSpPr>
          <p:nvPr>
            <p:ph type="tbl" sz="quarter" idx="11"/>
          </p:nvPr>
        </p:nvSpPr>
        <p:spPr>
          <a:xfrm>
            <a:off x="251520" y="1113588"/>
            <a:ext cx="8568952" cy="3850640"/>
          </a:xfrm>
        </p:spPr>
        <p:txBody>
          <a:bodyPr/>
          <a:lstStyle/>
          <a:p>
            <a:pPr lvl="0"/>
            <a:r>
              <a:rPr lang="en-US" noProof="0"/>
              <a:t>Click icon to add table</a:t>
            </a:r>
            <a:endParaRPr lang="en-GB" noProof="0"/>
          </a:p>
        </p:txBody>
      </p:sp>
    </p:spTree>
    <p:extLst>
      <p:ext uri="{BB962C8B-B14F-4D97-AF65-F5344CB8AC3E}">
        <p14:creationId xmlns:p14="http://schemas.microsoft.com/office/powerpoint/2010/main" val="3062224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metable (White)">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6"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bwMode="hidden">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0" name="Rectangle 13"/>
          <p:cNvSpPr>
            <a:spLocks noChangeArrowheads="1"/>
          </p:cNvSpPr>
          <p:nvPr userDrawn="1"/>
        </p:nvSpPr>
        <p:spPr bwMode="auto">
          <a:xfrm>
            <a:off x="0" y="896938"/>
            <a:ext cx="9144000" cy="4246562"/>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endParaRPr lang="en-US" altLang="en-US" sz="2400">
              <a:solidFill>
                <a:schemeClr val="bg1"/>
              </a:solidFill>
            </a:endParaRPr>
          </a:p>
        </p:txBody>
      </p:sp>
      <p:sp>
        <p:nvSpPr>
          <p:cNvPr id="14" name="Title 1"/>
          <p:cNvSpPr>
            <a:spLocks noGrp="1"/>
          </p:cNvSpPr>
          <p:nvPr>
            <p:ph type="title"/>
          </p:nvPr>
        </p:nvSpPr>
        <p:spPr>
          <a:xfrm>
            <a:off x="251520" y="141480"/>
            <a:ext cx="8568952" cy="716624"/>
          </a:xfrm>
        </p:spPr>
        <p:txBody>
          <a:bodyPr wrap="square"/>
          <a:lstStyle>
            <a:lvl1pPr>
              <a:lnSpc>
                <a:spcPct val="80000"/>
              </a:lnSpc>
              <a:defRPr sz="3600" baseline="0">
                <a:solidFill>
                  <a:schemeClr val="accent1"/>
                </a:solidFill>
              </a:defRPr>
            </a:lvl1pPr>
          </a:lstStyle>
          <a:p>
            <a:r>
              <a:rPr lang="en-US"/>
              <a:t>Click to edit Master title style</a:t>
            </a:r>
            <a:endParaRPr lang="en-GB" dirty="0"/>
          </a:p>
        </p:txBody>
      </p:sp>
      <p:sp>
        <p:nvSpPr>
          <p:cNvPr id="5" name="Table Placeholder 4"/>
          <p:cNvSpPr>
            <a:spLocks noGrp="1"/>
          </p:cNvSpPr>
          <p:nvPr>
            <p:ph type="tbl" sz="quarter" idx="11"/>
          </p:nvPr>
        </p:nvSpPr>
        <p:spPr>
          <a:xfrm>
            <a:off x="251520" y="1113588"/>
            <a:ext cx="8568952" cy="3850640"/>
          </a:xfrm>
        </p:spPr>
        <p:txBody>
          <a:bodyPr/>
          <a:lstStyle/>
          <a:p>
            <a:pPr lvl="0"/>
            <a:r>
              <a:rPr lang="en-US" noProof="0"/>
              <a:t>Click icon to add table</a:t>
            </a:r>
            <a:endParaRPr lang="en-GB" noProof="0"/>
          </a:p>
        </p:txBody>
      </p:sp>
    </p:spTree>
    <p:extLst>
      <p:ext uri="{BB962C8B-B14F-4D97-AF65-F5344CB8AC3E}">
        <p14:creationId xmlns:p14="http://schemas.microsoft.com/office/powerpoint/2010/main" val="2313729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lstStyle>
            <a:lvl1pPr algn="ctr">
              <a:defRPr sz="3375"/>
            </a:lvl1pPr>
          </a:lstStyle>
          <a:p>
            <a:r>
              <a:rPr lang="en-US" noProof="1"/>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noProof="1"/>
              <a:t>Click to edit Master subtitle style</a:t>
            </a:r>
          </a:p>
        </p:txBody>
      </p:sp>
      <p:sp>
        <p:nvSpPr>
          <p:cNvPr id="4" name="Date Placeholder 1027"/>
          <p:cNvSpPr>
            <a:spLocks noGrp="1"/>
          </p:cNvSpPr>
          <p:nvPr>
            <p:ph type="dt" sz="half" idx="10"/>
          </p:nvPr>
        </p:nvSpPr>
        <p:spPr>
          <a:xfrm>
            <a:off x="457200" y="4684713"/>
            <a:ext cx="2133600" cy="357187"/>
          </a:xfrm>
          <a:prstGeom prst="rect">
            <a:avLst/>
          </a:prstGeom>
        </p:spPr>
        <p:txBody>
          <a:bodyPr/>
          <a:lstStyle>
            <a:lvl1pPr eaLnBrk="1" hangingPunct="1">
              <a:defRPr>
                <a:latin typeface="+mn-lt"/>
              </a:defRPr>
            </a:lvl1pPr>
          </a:lstStyle>
          <a:p>
            <a:pPr>
              <a:defRPr/>
            </a:pPr>
            <a:fld id="{CDC63CA9-2863-4C1C-9C8F-58E2FE97848E}" type="datetimeFigureOut">
              <a:rPr lang="en-US" altLang="en-US"/>
              <a:pPr>
                <a:defRPr/>
              </a:pPr>
              <a:t>10/24/2021</a:t>
            </a:fld>
            <a:endParaRPr lang="en-US" altLang="en-US"/>
          </a:p>
        </p:txBody>
      </p:sp>
      <p:sp>
        <p:nvSpPr>
          <p:cNvPr id="5" name="Footer Placeholder 1028"/>
          <p:cNvSpPr>
            <a:spLocks noGrp="1"/>
          </p:cNvSpPr>
          <p:nvPr>
            <p:ph type="ftr" sz="quarter" idx="11"/>
          </p:nvPr>
        </p:nvSpPr>
        <p:spPr>
          <a:xfrm>
            <a:off x="3124200" y="4684713"/>
            <a:ext cx="2895600" cy="357187"/>
          </a:xfrm>
          <a:prstGeom prst="rect">
            <a:avLst/>
          </a:prstGeom>
        </p:spPr>
        <p:txBody>
          <a:bodyPr/>
          <a:lstStyle>
            <a:lvl1pPr eaLnBrk="1" hangingPunct="1">
              <a:defRPr>
                <a:latin typeface="+mn-lt"/>
              </a:defRPr>
            </a:lvl1pPr>
          </a:lstStyle>
          <a:p>
            <a:pPr>
              <a:defRPr/>
            </a:pPr>
            <a:endParaRPr lang="en-US"/>
          </a:p>
        </p:txBody>
      </p:sp>
      <p:sp>
        <p:nvSpPr>
          <p:cNvPr id="6" name="Slide Number Placeholder 1029"/>
          <p:cNvSpPr>
            <a:spLocks noGrp="1"/>
          </p:cNvSpPr>
          <p:nvPr>
            <p:ph type="sldNum" sz="quarter" idx="12"/>
          </p:nvPr>
        </p:nvSpPr>
        <p:spPr/>
        <p:txBody>
          <a:bodyPr/>
          <a:lstStyle>
            <a:lvl1pPr>
              <a:defRPr/>
            </a:lvl1pPr>
          </a:lstStyle>
          <a:p>
            <a:pPr>
              <a:defRPr/>
            </a:pPr>
            <a:fld id="{313758FB-6AB2-4D3E-8820-9BBA08918084}" type="slidenum">
              <a:rPr lang="en-US"/>
              <a:pPr>
                <a:defRPr/>
              </a:pPr>
              <a:t>‹#›</a:t>
            </a:fld>
            <a:endParaRPr lang="en-US"/>
          </a:p>
        </p:txBody>
      </p:sp>
    </p:spTree>
    <p:extLst>
      <p:ext uri="{BB962C8B-B14F-4D97-AF65-F5344CB8AC3E}">
        <p14:creationId xmlns:p14="http://schemas.microsoft.com/office/powerpoint/2010/main" val="4030862617"/>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buClr>
                <a:schemeClr val="accent1"/>
              </a:buCl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Rectangle 13"/>
          <p:cNvSpPr>
            <a:spLocks noGrp="1" noChangeArrowheads="1"/>
          </p:cNvSpPr>
          <p:nvPr>
            <p:ph type="sldNum" sz="quarter" idx="10"/>
          </p:nvPr>
        </p:nvSpPr>
        <p:spPr>
          <a:ln/>
        </p:spPr>
        <p:txBody>
          <a:bodyPr/>
          <a:lstStyle>
            <a:lvl1pPr>
              <a:defRPr/>
            </a:lvl1pPr>
          </a:lstStyle>
          <a:p>
            <a:pPr>
              <a:defRPr/>
            </a:pPr>
            <a:fld id="{E9EEBCD9-9174-4C00-A088-B9BE81ADA03F}" type="slidenum">
              <a:rPr lang="en-GB" altLang="en-US"/>
              <a:pPr>
                <a:defRPr/>
              </a:pPr>
              <a:t>‹#›</a:t>
            </a:fld>
            <a:endParaRPr lang="en-GB" altLang="en-US" dirty="0"/>
          </a:p>
        </p:txBody>
      </p:sp>
    </p:spTree>
    <p:extLst>
      <p:ext uri="{BB962C8B-B14F-4D97-AF65-F5344CB8AC3E}">
        <p14:creationId xmlns:p14="http://schemas.microsoft.com/office/powerpoint/2010/main" val="262346224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sz="half" idx="1"/>
          </p:nvPr>
        </p:nvSpPr>
        <p:spPr>
          <a:xfrm>
            <a:off x="457200" y="1200151"/>
            <a:ext cx="4032504" cy="3394472"/>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Content Placeholder 3"/>
          <p:cNvSpPr>
            <a:spLocks noGrp="1"/>
          </p:cNvSpPr>
          <p:nvPr>
            <p:ph sz="half" idx="2"/>
          </p:nvPr>
        </p:nvSpPr>
        <p:spPr>
          <a:xfrm>
            <a:off x="4654296" y="1200151"/>
            <a:ext cx="4032504" cy="3394472"/>
          </a:xfr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5" name="Date Placeholder 1027"/>
          <p:cNvSpPr>
            <a:spLocks noGrp="1"/>
          </p:cNvSpPr>
          <p:nvPr>
            <p:ph type="dt" sz="half" idx="10"/>
          </p:nvPr>
        </p:nvSpPr>
        <p:spPr>
          <a:xfrm>
            <a:off x="457200" y="4684713"/>
            <a:ext cx="2133600" cy="357187"/>
          </a:xfrm>
          <a:prstGeom prst="rect">
            <a:avLst/>
          </a:prstGeom>
        </p:spPr>
        <p:txBody>
          <a:bodyPr/>
          <a:lstStyle>
            <a:lvl1pPr eaLnBrk="1" hangingPunct="1">
              <a:defRPr>
                <a:latin typeface="+mn-lt"/>
              </a:defRPr>
            </a:lvl1pPr>
          </a:lstStyle>
          <a:p>
            <a:pPr>
              <a:defRPr/>
            </a:pPr>
            <a:fld id="{F1562241-94B9-40D7-87A5-05E5CEEBA2BE}" type="datetimeFigureOut">
              <a:rPr lang="en-US" altLang="en-US"/>
              <a:pPr>
                <a:defRPr/>
              </a:pPr>
              <a:t>10/24/2021</a:t>
            </a:fld>
            <a:endParaRPr lang="en-US" altLang="en-US"/>
          </a:p>
        </p:txBody>
      </p:sp>
      <p:sp>
        <p:nvSpPr>
          <p:cNvPr id="6" name="Footer Placeholder 1028"/>
          <p:cNvSpPr>
            <a:spLocks noGrp="1"/>
          </p:cNvSpPr>
          <p:nvPr>
            <p:ph type="ftr" sz="quarter" idx="11"/>
          </p:nvPr>
        </p:nvSpPr>
        <p:spPr>
          <a:xfrm>
            <a:off x="3124200" y="4684713"/>
            <a:ext cx="2895600" cy="357187"/>
          </a:xfrm>
          <a:prstGeom prst="rect">
            <a:avLst/>
          </a:prstGeom>
        </p:spPr>
        <p:txBody>
          <a:bodyPr/>
          <a:lstStyle>
            <a:lvl1pPr eaLnBrk="1" hangingPunct="1">
              <a:defRPr>
                <a:latin typeface="+mn-lt"/>
              </a:defRPr>
            </a:lvl1pPr>
          </a:lstStyle>
          <a:p>
            <a:pPr>
              <a:defRPr/>
            </a:pPr>
            <a:endParaRPr lang="en-US"/>
          </a:p>
        </p:txBody>
      </p:sp>
      <p:sp>
        <p:nvSpPr>
          <p:cNvPr id="7" name="Slide Number Placeholder 1029"/>
          <p:cNvSpPr>
            <a:spLocks noGrp="1"/>
          </p:cNvSpPr>
          <p:nvPr>
            <p:ph type="sldNum" sz="quarter" idx="12"/>
          </p:nvPr>
        </p:nvSpPr>
        <p:spPr/>
        <p:txBody>
          <a:bodyPr/>
          <a:lstStyle>
            <a:lvl1pPr>
              <a:defRPr/>
            </a:lvl1pPr>
          </a:lstStyle>
          <a:p>
            <a:pPr>
              <a:defRPr/>
            </a:pPr>
            <a:fld id="{3090C0B8-0492-4B7D-B733-53D47FB2A5EF}" type="slidenum">
              <a:rPr lang="en-US"/>
              <a:pPr>
                <a:defRPr/>
              </a:pPr>
              <a:t>‹#›</a:t>
            </a:fld>
            <a:endParaRPr lang="en-US"/>
          </a:p>
        </p:txBody>
      </p:sp>
    </p:spTree>
    <p:extLst>
      <p:ext uri="{BB962C8B-B14F-4D97-AF65-F5344CB8AC3E}">
        <p14:creationId xmlns:p14="http://schemas.microsoft.com/office/powerpoint/2010/main" val="702089008"/>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D96C138-A0C4-4340-B74D-6F0CD4DEC2CD}" type="datetimeFigureOut">
              <a:rPr lang="en-US" altLang="en-US" smtClean="0"/>
              <a:pPr>
                <a:defRPr/>
              </a:pPr>
              <a:t>10/24/2021</a:t>
            </a:fld>
            <a:endParaRPr lang="en-US" alt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A08E3E1-EDE7-4033-BA08-0F3655193C0E}" type="slidenum">
              <a:rPr lang="en-US" smtClean="0"/>
              <a:pPr>
                <a:defRPr/>
              </a:pPr>
              <a:t>‹#›</a:t>
            </a:fld>
            <a:endParaRPr lang="en-US"/>
          </a:p>
        </p:txBody>
      </p:sp>
    </p:spTree>
    <p:extLst>
      <p:ext uri="{BB962C8B-B14F-4D97-AF65-F5344CB8AC3E}">
        <p14:creationId xmlns:p14="http://schemas.microsoft.com/office/powerpoint/2010/main" val="2724036685"/>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DB75B6EF-FA4B-4EBE-AF6A-7A35928A581D}" type="datetimeFigureOut">
              <a:rPr lang="en-US" smtClean="0"/>
              <a:pPr>
                <a:defRPr/>
              </a:pPr>
              <a:t>10/24/2021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E35B453-7314-4BBD-9303-11C6BECC4B0D}" type="slidenum">
              <a:rPr lang="en-GB" altLang="en-US" smtClean="0"/>
              <a:pPr>
                <a:defRPr/>
              </a:pPr>
              <a:t>‹#›</a:t>
            </a:fld>
            <a:endParaRPr lang="en-GB" altLang="en-US" dirty="0"/>
          </a:p>
        </p:txBody>
      </p:sp>
    </p:spTree>
    <p:extLst>
      <p:ext uri="{BB962C8B-B14F-4D97-AF65-F5344CB8AC3E}">
        <p14:creationId xmlns:p14="http://schemas.microsoft.com/office/powerpoint/2010/main" val="15781900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DFA8456-EFE9-4973-A4DC-8967F112F6FD}" type="datetimeFigureOut">
              <a:rPr lang="en-US" smtClean="0"/>
              <a:pPr>
                <a:defRPr/>
              </a:pPr>
              <a:t>10/24/2021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83EA458-A00F-4FCF-A4D2-CE35A1127597}" type="slidenum">
              <a:rPr lang="en-GB" altLang="en-US" smtClean="0"/>
              <a:pPr>
                <a:defRPr/>
              </a:pPr>
              <a:t>‹#›</a:t>
            </a:fld>
            <a:endParaRPr lang="en-GB" altLang="en-US" dirty="0"/>
          </a:p>
        </p:txBody>
      </p:sp>
    </p:spTree>
    <p:extLst>
      <p:ext uri="{BB962C8B-B14F-4D97-AF65-F5344CB8AC3E}">
        <p14:creationId xmlns:p14="http://schemas.microsoft.com/office/powerpoint/2010/main" val="58730714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DF7432CB-609A-4073-A00A-2C8A7923E480}" type="datetimeFigureOut">
              <a:rPr lang="en-US" altLang="en-US" smtClean="0"/>
              <a:pPr>
                <a:defRPr/>
              </a:pPr>
              <a:t>10/24/2021</a:t>
            </a:fld>
            <a:endParaRPr lang="en-US" alt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1FBC033-1D56-4E21-9D51-FFCA08BFDC53}" type="slidenum">
              <a:rPr lang="en-US" smtClean="0"/>
              <a:pPr>
                <a:defRPr/>
              </a:pPr>
              <a:t>‹#›</a:t>
            </a:fld>
            <a:endParaRPr lang="en-US"/>
          </a:p>
        </p:txBody>
      </p:sp>
    </p:spTree>
    <p:extLst>
      <p:ext uri="{BB962C8B-B14F-4D97-AF65-F5344CB8AC3E}">
        <p14:creationId xmlns:p14="http://schemas.microsoft.com/office/powerpoint/2010/main" val="1164394665"/>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9EDF30D0-F1F8-45C1-A1BC-22A99C13BE84}" type="datetimeFigureOut">
              <a:rPr lang="en-US" smtClean="0"/>
              <a:pPr>
                <a:defRPr/>
              </a:pPr>
              <a:t>10/24/2021</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FC9FC41-64C0-445B-B5F6-BF3E976EB4AE}" type="slidenum">
              <a:rPr lang="en-GB" altLang="en-US" smtClean="0"/>
              <a:pPr>
                <a:defRPr/>
              </a:pPr>
              <a:t>‹#›</a:t>
            </a:fld>
            <a:endParaRPr lang="en-GB" altLang="en-US" dirty="0"/>
          </a:p>
        </p:txBody>
      </p:sp>
    </p:spTree>
    <p:extLst>
      <p:ext uri="{BB962C8B-B14F-4D97-AF65-F5344CB8AC3E}">
        <p14:creationId xmlns:p14="http://schemas.microsoft.com/office/powerpoint/2010/main" val="13287708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F453FA37-56EC-4856-AA87-0FB37638EE1E}" type="datetimeFigureOut">
              <a:rPr lang="en-US" smtClean="0"/>
              <a:pPr>
                <a:defRPr/>
              </a:pPr>
              <a:t>10/24/2021</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9EAE04A5-F6AC-43BF-B975-8B278B8ABABB}" type="slidenum">
              <a:rPr lang="en-GB" altLang="en-US" smtClean="0"/>
              <a:pPr>
                <a:defRPr/>
              </a:pPr>
              <a:t>‹#›</a:t>
            </a:fld>
            <a:endParaRPr lang="en-GB" altLang="en-US" dirty="0"/>
          </a:p>
        </p:txBody>
      </p:sp>
    </p:spTree>
    <p:extLst>
      <p:ext uri="{BB962C8B-B14F-4D97-AF65-F5344CB8AC3E}">
        <p14:creationId xmlns:p14="http://schemas.microsoft.com/office/powerpoint/2010/main" val="2072397627"/>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B6D33F0-C866-49CD-9A8D-87C788497108}" type="datetimeFigureOut">
              <a:rPr lang="en-US" smtClean="0"/>
              <a:pPr>
                <a:defRPr/>
              </a:pPr>
              <a:t>10/24/2021</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96FF0013-1DD6-4175-BFB9-CB285DE91374}" type="slidenum">
              <a:rPr lang="en-GB" altLang="en-US" smtClean="0"/>
              <a:pPr>
                <a:defRPr/>
              </a:pPr>
              <a:t>‹#›</a:t>
            </a:fld>
            <a:endParaRPr lang="en-GB" altLang="en-US" dirty="0"/>
          </a:p>
        </p:txBody>
      </p:sp>
    </p:spTree>
    <p:extLst>
      <p:ext uri="{BB962C8B-B14F-4D97-AF65-F5344CB8AC3E}">
        <p14:creationId xmlns:p14="http://schemas.microsoft.com/office/powerpoint/2010/main" val="366817270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638BC874-228D-4345-BCB2-1B94E993F020}" type="datetimeFigureOut">
              <a:rPr lang="en-US" smtClean="0"/>
              <a:pPr>
                <a:defRPr/>
              </a:pPr>
              <a:t>10/24/2021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A9B3C0A-43B8-4C34-B1A8-5838DA63F31D}" type="slidenum">
              <a:rPr lang="en-GB" altLang="en-US" smtClean="0"/>
              <a:pPr>
                <a:defRPr/>
              </a:pPr>
              <a:t>‹#›</a:t>
            </a:fld>
            <a:endParaRPr lang="en-GB" altLang="en-US" dirty="0"/>
          </a:p>
        </p:txBody>
      </p:sp>
    </p:spTree>
    <p:extLst>
      <p:ext uri="{BB962C8B-B14F-4D97-AF65-F5344CB8AC3E}">
        <p14:creationId xmlns:p14="http://schemas.microsoft.com/office/powerpoint/2010/main" val="3964958134"/>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4B99DC9-2CCD-454E-B26E-EDCE3CD1F413}" type="datetimeFigureOut">
              <a:rPr lang="en-US" smtClean="0"/>
              <a:pPr>
                <a:defRPr/>
              </a:pPr>
              <a:t>10/24/2021</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88F806E-E709-44A5-86CC-0759AFD05035}" type="slidenum">
              <a:rPr lang="en-GB" altLang="en-US" smtClean="0"/>
              <a:pPr>
                <a:defRPr/>
              </a:pPr>
              <a:t>‹#›</a:t>
            </a:fld>
            <a:endParaRPr lang="en-GB" altLang="en-US" dirty="0"/>
          </a:p>
        </p:txBody>
      </p:sp>
    </p:spTree>
    <p:extLst>
      <p:ext uri="{BB962C8B-B14F-4D97-AF65-F5344CB8AC3E}">
        <p14:creationId xmlns:p14="http://schemas.microsoft.com/office/powerpoint/2010/main" val="1354688316"/>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Slide (Colour)">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7"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bwMode="hidden">
          <a:xfrm>
            <a:off x="0" y="3429000"/>
            <a:ext cx="9144000" cy="171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pic>
        <p:nvPicPr>
          <p:cNvPr id="11" name="Picture 4"/>
          <p:cNvPicPr>
            <a:picLocks noChangeAspect="1"/>
          </p:cNvPicPr>
          <p:nvPr userDrawn="1"/>
        </p:nvPicPr>
        <p:blipFill>
          <a:blip r:embed="rId5">
            <a:extLst>
              <a:ext uri="{28A0092B-C50C-407E-A947-70E740481C1C}">
                <a14:useLocalDpi xmlns:a14="http://schemas.microsoft.com/office/drawing/2010/main" val="0"/>
              </a:ext>
            </a:extLst>
          </a:blip>
          <a:srcRect l="13858" t="424" r="7953" b="22234"/>
          <a:stretch>
            <a:fillRect/>
          </a:stretch>
        </p:blipFill>
        <p:spPr bwMode="auto">
          <a:xfrm>
            <a:off x="0" y="1714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bwMode="hidden">
          <a:xfrm>
            <a:off x="0" y="0"/>
            <a:ext cx="9144000" cy="171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3" name="TextBox 12"/>
          <p:cNvSpPr txBox="1">
            <a:spLocks noChangeArrowheads="1"/>
          </p:cNvSpPr>
          <p:nvPr userDrawn="1"/>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solidFill>
                  <a:schemeClr val="bg1"/>
                </a:solidFill>
                <a:latin typeface="Effra Light" pitchFamily="34" charset="0"/>
              </a:rPr>
              <a:t>LIMITLESS </a:t>
            </a:r>
            <a:r>
              <a:rPr lang="en-GB" altLang="en-US" sz="1400" dirty="0">
                <a:solidFill>
                  <a:schemeClr val="bg1"/>
                </a:solidFill>
                <a:latin typeface="Effra Bold" panose="020B0803020203020204"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Bold" panose="020B0803020203020204"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Bold" panose="020B0803020203020204" pitchFamily="34" charset="0"/>
              </a:rPr>
              <a:t>IMPACT</a:t>
            </a:r>
          </a:p>
        </p:txBody>
      </p:sp>
      <p:sp>
        <p:nvSpPr>
          <p:cNvPr id="15" name="TextBox 16"/>
          <p:cNvSpPr txBox="1">
            <a:spLocks noChangeArrowheads="1"/>
          </p:cNvSpPr>
          <p:nvPr userDrawn="1"/>
        </p:nvSpPr>
        <p:spPr bwMode="auto">
          <a:xfrm>
            <a:off x="425450" y="4984750"/>
            <a:ext cx="20161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000">
                <a:solidFill>
                  <a:schemeClr val="tx2"/>
                </a:solidFill>
                <a:latin typeface="Effra" panose="020B0604020202020204" charset="0"/>
              </a:defRPr>
            </a:lvl1pPr>
            <a:lvl2pPr marL="742950" indent="-285750">
              <a:defRPr sz="2000">
                <a:solidFill>
                  <a:schemeClr val="tx2"/>
                </a:solidFill>
                <a:latin typeface="Effra" panose="020B0604020202020204" charset="0"/>
              </a:defRPr>
            </a:lvl2pPr>
            <a:lvl3pPr marL="1143000" indent="-228600">
              <a:defRPr sz="2000">
                <a:solidFill>
                  <a:schemeClr val="tx2"/>
                </a:solidFill>
                <a:latin typeface="Effra" panose="020B0604020202020204" charset="0"/>
              </a:defRPr>
            </a:lvl3pPr>
            <a:lvl4pPr marL="1600200" indent="-228600">
              <a:defRPr sz="2000">
                <a:solidFill>
                  <a:schemeClr val="tx2"/>
                </a:solidFill>
                <a:latin typeface="Effra" panose="020B0604020202020204" charset="0"/>
              </a:defRPr>
            </a:lvl4pPr>
            <a:lvl5pPr marL="2057400" indent="-228600">
              <a:defRPr sz="2000">
                <a:solidFill>
                  <a:schemeClr val="tx2"/>
                </a:solidFill>
                <a:latin typeface="Effra" panose="020B0604020202020204" charset="0"/>
              </a:defRPr>
            </a:lvl5pPr>
            <a:lvl6pPr marL="2514600" indent="-228600" eaLnBrk="0" fontAlgn="base" hangingPunct="0">
              <a:spcBef>
                <a:spcPct val="0"/>
              </a:spcBef>
              <a:spcAft>
                <a:spcPct val="0"/>
              </a:spcAft>
              <a:defRPr sz="2000">
                <a:solidFill>
                  <a:schemeClr val="tx2"/>
                </a:solidFill>
                <a:latin typeface="Effra" panose="020B0604020202020204" charset="0"/>
              </a:defRPr>
            </a:lvl6pPr>
            <a:lvl7pPr marL="2971800" indent="-228600" eaLnBrk="0" fontAlgn="base" hangingPunct="0">
              <a:spcBef>
                <a:spcPct val="0"/>
              </a:spcBef>
              <a:spcAft>
                <a:spcPct val="0"/>
              </a:spcAft>
              <a:defRPr sz="2000">
                <a:solidFill>
                  <a:schemeClr val="tx2"/>
                </a:solidFill>
                <a:latin typeface="Effra" panose="020B0604020202020204" charset="0"/>
              </a:defRPr>
            </a:lvl7pPr>
            <a:lvl8pPr marL="3429000" indent="-228600" eaLnBrk="0" fontAlgn="base" hangingPunct="0">
              <a:spcBef>
                <a:spcPct val="0"/>
              </a:spcBef>
              <a:spcAft>
                <a:spcPct val="0"/>
              </a:spcAft>
              <a:defRPr sz="2000">
                <a:solidFill>
                  <a:schemeClr val="tx2"/>
                </a:solidFill>
                <a:latin typeface="Effra" panose="020B0604020202020204" charset="0"/>
              </a:defRPr>
            </a:lvl8pPr>
            <a:lvl9pPr marL="3886200" indent="-228600" eaLnBrk="0" fontAlgn="base" hangingPunct="0">
              <a:spcBef>
                <a:spcPct val="0"/>
              </a:spcBef>
              <a:spcAft>
                <a:spcPct val="0"/>
              </a:spcAft>
              <a:defRPr sz="2000">
                <a:solidFill>
                  <a:schemeClr val="tx2"/>
                </a:solidFill>
                <a:latin typeface="Effra" panose="020B0604020202020204" charset="0"/>
              </a:defRPr>
            </a:lvl9pPr>
          </a:lstStyle>
          <a:p>
            <a:pPr eaLnBrk="1" hangingPunct="1">
              <a:spcBef>
                <a:spcPct val="20000"/>
              </a:spcBef>
              <a:buClr>
                <a:srgbClr val="D2002E"/>
              </a:buClr>
              <a:buFont typeface="Arial" panose="020B0604020202020204" pitchFamily="34" charset="0"/>
              <a:buNone/>
            </a:pPr>
            <a:r>
              <a:rPr lang="en-GB" altLang="en-US" sz="800">
                <a:solidFill>
                  <a:schemeClr val="bg2"/>
                </a:solidFill>
              </a:rPr>
              <a:t>Copyright University of Reading</a:t>
            </a:r>
          </a:p>
        </p:txBody>
      </p:sp>
      <p:pic>
        <p:nvPicPr>
          <p:cNvPr id="16" name="Picture 55"/>
          <p:cNvPicPr>
            <a:picLocks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hidden">
          <a:xfrm>
            <a:off x="7524750" y="330200"/>
            <a:ext cx="11842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 name="Rectangle 12"/>
          <p:cNvSpPr>
            <a:spLocks noGrp="1" noChangeArrowheads="1"/>
          </p:cNvSpPr>
          <p:nvPr>
            <p:ph type="subTitle" idx="1"/>
          </p:nvPr>
        </p:nvSpPr>
        <p:spPr>
          <a:xfrm>
            <a:off x="424800" y="3489852"/>
            <a:ext cx="7920038" cy="694134"/>
          </a:xfrm>
        </p:spPr>
        <p:txBody>
          <a:bodyPr/>
          <a:lstStyle>
            <a:lvl1pPr marL="0" indent="0">
              <a:buFontTx/>
              <a:buNone/>
              <a:defRPr sz="2000">
                <a:solidFill>
                  <a:schemeClr val="bg1"/>
                </a:solidFill>
              </a:defRPr>
            </a:lvl1pPr>
          </a:lstStyle>
          <a:p>
            <a:pPr lvl="0"/>
            <a:r>
              <a:rPr lang="en-US" altLang="en-US" noProof="0"/>
              <a:t>Click to edit Master subtitle style</a:t>
            </a:r>
            <a:endParaRPr lang="en-GB" altLang="en-US" noProof="0" dirty="0"/>
          </a:p>
        </p:txBody>
      </p:sp>
      <p:sp>
        <p:nvSpPr>
          <p:cNvPr id="14" name="Rectangle 11"/>
          <p:cNvSpPr>
            <a:spLocks noGrp="1" noChangeArrowheads="1"/>
          </p:cNvSpPr>
          <p:nvPr>
            <p:ph type="ctrTitle"/>
          </p:nvPr>
        </p:nvSpPr>
        <p:spPr>
          <a:xfrm>
            <a:off x="424800" y="857250"/>
            <a:ext cx="8280000" cy="689850"/>
          </a:xfrm>
        </p:spPr>
        <p:txBody>
          <a:bodyPr/>
          <a:lstStyle>
            <a:lvl1pPr defTabSz="-635">
              <a:lnSpc>
                <a:spcPct val="90000"/>
              </a:lnSpc>
              <a:tabLst>
                <a:tab pos="4038600" algn="l"/>
              </a:tabLst>
              <a:defRPr sz="4000" cap="all" baseline="0">
                <a:solidFill>
                  <a:schemeClr val="bg1"/>
                </a:solidFill>
              </a:defRPr>
            </a:lvl1pPr>
          </a:lstStyle>
          <a:p>
            <a:pPr lvl="0"/>
            <a:r>
              <a:rPr lang="en-US" altLang="en-US" noProof="0"/>
              <a:t>Click to edit Master title style</a:t>
            </a:r>
            <a:endParaRPr lang="en-GB" altLang="en-US" noProof="0" dirty="0"/>
          </a:p>
        </p:txBody>
      </p:sp>
      <p:sp>
        <p:nvSpPr>
          <p:cNvPr id="20" name="Text Placeholder 2"/>
          <p:cNvSpPr>
            <a:spLocks noGrp="1"/>
          </p:cNvSpPr>
          <p:nvPr>
            <p:ph type="body" sz="quarter" idx="13"/>
          </p:nvPr>
        </p:nvSpPr>
        <p:spPr>
          <a:xfrm>
            <a:off x="417512" y="0"/>
            <a:ext cx="2858344" cy="758051"/>
          </a:xfrm>
          <a:solidFill>
            <a:schemeClr val="accent1"/>
          </a:solidFill>
        </p:spPr>
        <p:txBody>
          <a:bodyPr lIns="72000" tIns="288000" rIns="72000" bIns="36000">
            <a:spAutoFit/>
          </a:bodyPr>
          <a:lstStyle>
            <a:lvl1pPr marL="0" indent="0">
              <a:buNone/>
              <a:defRPr sz="1400">
                <a:solidFill>
                  <a:schemeClr val="bg1"/>
                </a:solidFill>
                <a:latin typeface="+mj-lt"/>
              </a:defRPr>
            </a:lvl1pPr>
          </a:lstStyle>
          <a:p>
            <a:pPr lvl="0"/>
            <a:r>
              <a:rPr lang="en-US"/>
              <a:t>Click to edit Master text styles</a:t>
            </a:r>
          </a:p>
        </p:txBody>
      </p:sp>
      <p:sp>
        <p:nvSpPr>
          <p:cNvPr id="24" name="Picture Placeholder 7"/>
          <p:cNvSpPr>
            <a:spLocks noGrp="1"/>
          </p:cNvSpPr>
          <p:nvPr>
            <p:ph type="pic" sz="quarter" idx="16"/>
          </p:nvPr>
        </p:nvSpPr>
        <p:spPr>
          <a:xfrm>
            <a:off x="0" y="1714500"/>
            <a:ext cx="9144000" cy="1714500"/>
          </a:xfrm>
        </p:spPr>
        <p:txBody>
          <a:bodyPr/>
          <a:lstStyle>
            <a:lvl1pPr marL="0" indent="0">
              <a:buNone/>
              <a:defRPr sz="1000">
                <a:solidFill>
                  <a:schemeClr val="bg1"/>
                </a:solidFill>
              </a:defRPr>
            </a:lvl1pPr>
          </a:lstStyle>
          <a:p>
            <a:pPr lvl="0"/>
            <a:r>
              <a:rPr lang="en-US" noProof="0"/>
              <a:t>Click icon to add picture</a:t>
            </a:r>
            <a:endParaRPr lang="en-US" noProof="0" dirty="0"/>
          </a:p>
        </p:txBody>
      </p:sp>
      <p:sp>
        <p:nvSpPr>
          <p:cNvPr id="17" name="Rectangle 13"/>
          <p:cNvSpPr>
            <a:spLocks noGrp="1" noChangeArrowheads="1"/>
          </p:cNvSpPr>
          <p:nvPr>
            <p:ph type="sldNum" sz="quarter" idx="17"/>
          </p:nvPr>
        </p:nvSpPr>
        <p:spPr/>
        <p:txBody>
          <a:bodyPr/>
          <a:lstStyle>
            <a:lvl1pPr algn="r">
              <a:defRPr sz="1200" smtClean="0">
                <a:solidFill>
                  <a:schemeClr val="bg2"/>
                </a:solidFill>
                <a:latin typeface="+mn-lt"/>
              </a:defRPr>
            </a:lvl1pPr>
          </a:lstStyle>
          <a:p>
            <a:pPr>
              <a:defRPr/>
            </a:pPr>
            <a:fld id="{8BE62F2C-5F5D-4F1F-B829-F41AEA17CAA0}" type="slidenum">
              <a:rPr lang="en-GB" altLang="en-US"/>
              <a:pPr>
                <a:defRPr/>
              </a:pPr>
              <a:t>‹#›</a:t>
            </a:fld>
            <a:endParaRPr lang="en-GB" altLang="en-US" dirty="0"/>
          </a:p>
        </p:txBody>
      </p:sp>
      <p:sp>
        <p:nvSpPr>
          <p:cNvPr id="18" name="Footer Placeholder 2"/>
          <p:cNvSpPr>
            <a:spLocks noGrp="1"/>
          </p:cNvSpPr>
          <p:nvPr>
            <p:ph type="ftr" sz="quarter" idx="18"/>
          </p:nvPr>
        </p:nvSpPr>
        <p:spPr>
          <a:xfrm>
            <a:off x="3124200" y="4678363"/>
            <a:ext cx="2895600" cy="188912"/>
          </a:xfrm>
          <a:prstGeom prst="rect">
            <a:avLst/>
          </a:prstGeom>
        </p:spPr>
        <p:txBody>
          <a:bodyPr vert="horz" lIns="0" tIns="0" rIns="0" bIns="0" rtlCol="0" anchor="t" anchorCtr="0"/>
          <a:lstStyle>
            <a:lvl1pPr algn="ctr" eaLnBrk="1" hangingPunct="1">
              <a:defRPr sz="1200" smtClean="0">
                <a:solidFill>
                  <a:schemeClr val="bg2"/>
                </a:solidFill>
                <a:latin typeface="+mn-lt"/>
              </a:defRPr>
            </a:lvl1pPr>
          </a:lstStyle>
          <a:p>
            <a:pPr>
              <a:defRPr/>
            </a:pPr>
            <a:r>
              <a:rPr lang="en-GB"/>
              <a:t>Copyright University of Reading</a:t>
            </a:r>
            <a:endParaRPr lang="en-GB" dirty="0"/>
          </a:p>
        </p:txBody>
      </p:sp>
      <p:sp>
        <p:nvSpPr>
          <p:cNvPr id="19" name="Date Placeholder 1"/>
          <p:cNvSpPr>
            <a:spLocks noGrp="1"/>
          </p:cNvSpPr>
          <p:nvPr>
            <p:ph type="dt" sz="half" idx="19"/>
          </p:nvPr>
        </p:nvSpPr>
        <p:spPr>
          <a:xfrm>
            <a:off x="425450" y="4678363"/>
            <a:ext cx="2133600" cy="188912"/>
          </a:xfrm>
          <a:prstGeom prst="rect">
            <a:avLst/>
          </a:prstGeom>
        </p:spPr>
        <p:txBody>
          <a:bodyPr vert="horz" lIns="0" tIns="0" rIns="0" bIns="0" rtlCol="0" anchor="t" anchorCtr="0"/>
          <a:lstStyle>
            <a:lvl1pPr algn="l" eaLnBrk="1" hangingPunct="1">
              <a:defRPr sz="1200" dirty="0" smtClean="0">
                <a:solidFill>
                  <a:schemeClr val="bg2"/>
                </a:solidFill>
                <a:latin typeface="+mn-lt"/>
              </a:defRPr>
            </a:lvl1pPr>
          </a:lstStyle>
          <a:p>
            <a:pPr>
              <a:defRPr/>
            </a:pPr>
            <a:r>
              <a:rPr lang="en-GB"/>
              <a:t>Wednesday, 11 June 2014</a:t>
            </a:r>
          </a:p>
        </p:txBody>
      </p:sp>
    </p:spTree>
    <p:extLst>
      <p:ext uri="{BB962C8B-B14F-4D97-AF65-F5344CB8AC3E}">
        <p14:creationId xmlns:p14="http://schemas.microsoft.com/office/powerpoint/2010/main" val="19689732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EEE2A7C-D904-4027-8E63-FF373CAAA7C0}" type="datetimeFigureOut">
              <a:rPr lang="en-US" smtClean="0"/>
              <a:pPr>
                <a:defRPr/>
              </a:pPr>
              <a:t>10/24/2021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9611D77-F33D-4C03-A50B-E50B32F194BF}" type="slidenum">
              <a:rPr lang="en-GB" altLang="en-US" smtClean="0"/>
              <a:pPr>
                <a:defRPr/>
              </a:pPr>
              <a:t>‹#›</a:t>
            </a:fld>
            <a:endParaRPr lang="en-GB" altLang="en-US" dirty="0"/>
          </a:p>
        </p:txBody>
      </p:sp>
    </p:spTree>
    <p:extLst>
      <p:ext uri="{BB962C8B-B14F-4D97-AF65-F5344CB8AC3E}">
        <p14:creationId xmlns:p14="http://schemas.microsoft.com/office/powerpoint/2010/main" val="372412041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38E48E6C-542A-4D49-9BFD-9EC0C2896A1E}" type="datetimeFigureOut">
              <a:rPr lang="en-US" smtClean="0"/>
              <a:pPr>
                <a:defRPr/>
              </a:pPr>
              <a:t>10/24/2021</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42B04E0-16D6-484B-BD7B-7CE13B5C5C2E}" type="slidenum">
              <a:rPr lang="en-GB" altLang="en-US" smtClean="0"/>
              <a:pPr>
                <a:defRPr/>
              </a:pPr>
              <a:t>‹#›</a:t>
            </a:fld>
            <a:endParaRPr lang="en-GB" altLang="en-US" dirty="0"/>
          </a:p>
        </p:txBody>
      </p:sp>
    </p:spTree>
    <p:extLst>
      <p:ext uri="{BB962C8B-B14F-4D97-AF65-F5344CB8AC3E}">
        <p14:creationId xmlns:p14="http://schemas.microsoft.com/office/powerpoint/2010/main" val="264925994"/>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Grey)">
    <p:spTree>
      <p:nvGrpSpPr>
        <p:cNvPr id="1" name=""/>
        <p:cNvGrpSpPr/>
        <p:nvPr/>
      </p:nvGrpSpPr>
      <p:grpSpPr>
        <a:xfrm>
          <a:off x="0" y="0"/>
          <a:ext cx="0" cy="0"/>
          <a:chOff x="0" y="0"/>
          <a:chExt cx="0" cy="0"/>
        </a:xfrm>
      </p:grpSpPr>
      <p:sp>
        <p:nvSpPr>
          <p:cNvPr id="4" name="Rectangle 3"/>
          <p:cNvSpPr/>
          <p:nvPr userDrawn="1"/>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5" name="TextBox 4"/>
          <p:cNvSpPr txBox="1">
            <a:spLocks noChangeArrowheads="1"/>
          </p:cNvSpPr>
          <p:nvPr userDrawn="1"/>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solidFill>
                  <a:schemeClr val="bg1"/>
                </a:solidFill>
                <a:latin typeface="Effra Light" pitchFamily="34" charset="0"/>
              </a:rPr>
              <a:t>LIMITLESS </a:t>
            </a:r>
            <a:r>
              <a:rPr lang="en-GB" altLang="en-US" sz="1400" dirty="0">
                <a:solidFill>
                  <a:schemeClr val="bg1"/>
                </a:solidFill>
                <a:latin typeface="Effra Bold" panose="020B0803020203020204"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Bold" panose="020B0803020203020204"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Bold" panose="020B0803020203020204" pitchFamily="34" charset="0"/>
              </a:rPr>
              <a:t>IMPACT</a:t>
            </a:r>
          </a:p>
        </p:txBody>
      </p:sp>
      <p:pic>
        <p:nvPicPr>
          <p:cNvPr id="6" name="Picture 55"/>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hidden">
          <a:xfrm>
            <a:off x="7524750" y="330200"/>
            <a:ext cx="11842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3"/>
          <p:cNvSpPr>
            <a:spLocks noGrp="1"/>
          </p:cNvSpPr>
          <p:nvPr>
            <p:ph type="sldNum" sz="quarter" idx="10"/>
          </p:nvPr>
        </p:nvSpPr>
        <p:spPr/>
        <p:txBody>
          <a:bodyPr/>
          <a:lstStyle>
            <a:lvl1pPr>
              <a:defRPr smtClean="0">
                <a:solidFill>
                  <a:schemeClr val="bg1"/>
                </a:solidFill>
              </a:defRPr>
            </a:lvl1pPr>
          </a:lstStyle>
          <a:p>
            <a:pPr>
              <a:defRPr/>
            </a:pPr>
            <a:fld id="{7AA63999-364B-42DC-9B80-59FC97D2F8B5}" type="slidenum">
              <a:rPr lang="en-GB" altLang="en-US"/>
              <a:pPr>
                <a:defRPr/>
              </a:pPr>
              <a:t>‹#›</a:t>
            </a:fld>
            <a:endParaRPr lang="en-GB" altLang="en-US" dirty="0"/>
          </a:p>
        </p:txBody>
      </p:sp>
    </p:spTree>
    <p:extLst>
      <p:ext uri="{BB962C8B-B14F-4D97-AF65-F5344CB8AC3E}">
        <p14:creationId xmlns:p14="http://schemas.microsoft.com/office/powerpoint/2010/main" val="38590987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Grey)">
    <p:spTree>
      <p:nvGrpSpPr>
        <p:cNvPr id="1" name=""/>
        <p:cNvGrpSpPr/>
        <p:nvPr/>
      </p:nvGrpSpPr>
      <p:grpSpPr>
        <a:xfrm>
          <a:off x="0" y="0"/>
          <a:ext cx="0" cy="0"/>
          <a:chOff x="0" y="0"/>
          <a:chExt cx="0" cy="0"/>
        </a:xfrm>
      </p:grpSpPr>
      <p:sp>
        <p:nvSpPr>
          <p:cNvPr id="5" name="Rectangle 4"/>
          <p:cNvSpPr/>
          <p:nvPr userDrawn="1"/>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TextBox 5"/>
          <p:cNvSpPr txBox="1">
            <a:spLocks noChangeArrowheads="1"/>
          </p:cNvSpPr>
          <p:nvPr userDrawn="1"/>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solidFill>
                  <a:schemeClr val="bg1"/>
                </a:solidFill>
                <a:latin typeface="Effra Light" pitchFamily="34" charset="0"/>
              </a:rPr>
              <a:t>LIMITLESS </a:t>
            </a:r>
            <a:r>
              <a:rPr lang="en-GB" altLang="en-US" sz="1400" dirty="0">
                <a:solidFill>
                  <a:schemeClr val="bg1"/>
                </a:solidFill>
                <a:latin typeface="Effra Bold" panose="020B0803020203020204" pitchFamily="34" charset="0"/>
              </a:rPr>
              <a:t>POTENTIAL</a:t>
            </a:r>
            <a:r>
              <a:rPr lang="en-GB" altLang="en-US" sz="1400" dirty="0">
                <a:solidFill>
                  <a:schemeClr val="bg1"/>
                </a:solidFill>
                <a:latin typeface="Effra Light" pitchFamily="34" charset="0"/>
              </a:rPr>
              <a:t> | LIMITLESS </a:t>
            </a:r>
            <a:r>
              <a:rPr lang="en-GB" altLang="en-US" sz="1400" dirty="0">
                <a:solidFill>
                  <a:schemeClr val="bg1"/>
                </a:solidFill>
                <a:latin typeface="Effra Bold" panose="020B0803020203020204" pitchFamily="34" charset="0"/>
              </a:rPr>
              <a:t>OPPORTUNITIES</a:t>
            </a:r>
            <a:r>
              <a:rPr lang="en-GB" altLang="en-US" sz="1400" dirty="0">
                <a:solidFill>
                  <a:schemeClr val="bg1"/>
                </a:solidFill>
                <a:latin typeface="Effra Light" pitchFamily="34" charset="0"/>
              </a:rPr>
              <a:t> | LIMITLESS </a:t>
            </a:r>
            <a:r>
              <a:rPr lang="en-GB" altLang="en-US" sz="1400" dirty="0">
                <a:solidFill>
                  <a:schemeClr val="bg1"/>
                </a:solidFill>
                <a:latin typeface="Effra Bold" panose="020B0803020203020204" pitchFamily="34" charset="0"/>
              </a:rPr>
              <a:t>IMPACT</a:t>
            </a:r>
          </a:p>
        </p:txBody>
      </p:sp>
      <p:pic>
        <p:nvPicPr>
          <p:cNvPr id="7" name="Picture 55"/>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hidden">
          <a:xfrm>
            <a:off x="7524750" y="330200"/>
            <a:ext cx="118427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Content Placeholder 2"/>
          <p:cNvSpPr>
            <a:spLocks noGrp="1"/>
          </p:cNvSpPr>
          <p:nvPr>
            <p:ph idx="11"/>
          </p:nvPr>
        </p:nvSpPr>
        <p:spPr>
          <a:xfrm>
            <a:off x="424800" y="1660500"/>
            <a:ext cx="3888000" cy="324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2"/>
          </p:nvPr>
        </p:nvSpPr>
        <p:spPr>
          <a:xfrm>
            <a:off x="4581327" y="1660500"/>
            <a:ext cx="3888000" cy="324000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laceholder 4"/>
          <p:cNvSpPr>
            <a:spLocks noGrp="1"/>
          </p:cNvSpPr>
          <p:nvPr>
            <p:ph type="sldNum" sz="quarter" idx="13"/>
          </p:nvPr>
        </p:nvSpPr>
        <p:spPr/>
        <p:txBody>
          <a:bodyPr/>
          <a:lstStyle>
            <a:lvl1pPr>
              <a:defRPr smtClean="0">
                <a:solidFill>
                  <a:schemeClr val="bg1"/>
                </a:solidFill>
              </a:defRPr>
            </a:lvl1pPr>
          </a:lstStyle>
          <a:p>
            <a:pPr>
              <a:defRPr/>
            </a:pPr>
            <a:fld id="{C357B1D9-2C12-4F9B-9277-5C00B513411C}" type="slidenum">
              <a:rPr lang="en-GB" altLang="en-US"/>
              <a:pPr>
                <a:defRPr/>
              </a:pPr>
              <a:t>‹#›</a:t>
            </a:fld>
            <a:endParaRPr lang="en-GB" altLang="en-US" dirty="0"/>
          </a:p>
        </p:txBody>
      </p:sp>
    </p:spTree>
    <p:extLst>
      <p:ext uri="{BB962C8B-B14F-4D97-AF65-F5344CB8AC3E}">
        <p14:creationId xmlns:p14="http://schemas.microsoft.com/office/powerpoint/2010/main" val="3560843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3" name="Rectangle 2"/>
          <p:cNvSpPr/>
          <p:nvPr userDrawn="1"/>
        </p:nvSpPr>
        <p:spPr bwMode="hidden">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6" name="Content Placeholder 5"/>
          <p:cNvSpPr>
            <a:spLocks noGrp="1"/>
          </p:cNvSpPr>
          <p:nvPr>
            <p:ph sz="quarter" idx="11"/>
          </p:nvPr>
        </p:nvSpPr>
        <p:spPr>
          <a:xfrm>
            <a:off x="424800" y="357504"/>
            <a:ext cx="8280000" cy="4428492"/>
          </a:xfrm>
        </p:spPr>
        <p:txBody>
          <a:bodyPr/>
          <a:lstStyle>
            <a:lvl1pPr>
              <a:buClr>
                <a:schemeClr val="accent1"/>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Slide Number Placeholder 1"/>
          <p:cNvSpPr>
            <a:spLocks noGrp="1"/>
          </p:cNvSpPr>
          <p:nvPr>
            <p:ph type="sldNum" sz="quarter" idx="12"/>
          </p:nvPr>
        </p:nvSpPr>
        <p:spPr/>
        <p:txBody>
          <a:bodyPr/>
          <a:lstStyle>
            <a:lvl1pPr>
              <a:defRPr/>
            </a:lvl1pPr>
          </a:lstStyle>
          <a:p>
            <a:pPr>
              <a:defRPr/>
            </a:pPr>
            <a:fld id="{1B33DBE5-FA3D-45C0-A34F-0FE6CF4217A3}" type="slidenum">
              <a:rPr lang="en-GB" altLang="en-US"/>
              <a:pPr>
                <a:defRPr/>
              </a:pPr>
              <a:t>‹#›</a:t>
            </a:fld>
            <a:endParaRPr lang="en-GB" altLang="en-US"/>
          </a:p>
        </p:txBody>
      </p:sp>
    </p:spTree>
    <p:extLst>
      <p:ext uri="{BB962C8B-B14F-4D97-AF65-F5344CB8AC3E}">
        <p14:creationId xmlns:p14="http://schemas.microsoft.com/office/powerpoint/2010/main" val="133268364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colour)">
    <p:spTree>
      <p:nvGrpSpPr>
        <p:cNvPr id="1" name=""/>
        <p:cNvGrpSpPr/>
        <p:nvPr/>
      </p:nvGrpSpPr>
      <p:grpSpPr>
        <a:xfrm>
          <a:off x="0" y="0"/>
          <a:ext cx="0" cy="0"/>
          <a:chOff x="0" y="0"/>
          <a:chExt cx="0" cy="0"/>
        </a:xfrm>
      </p:grpSpPr>
      <p:sp>
        <p:nvSpPr>
          <p:cNvPr id="3" name="Rectangle 2"/>
          <p:cNvSpPr/>
          <p:nvPr userDrawn="1"/>
        </p:nvSpPr>
        <p:spPr bwMode="hidden">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4" name="Content Placeholder 5"/>
          <p:cNvSpPr>
            <a:spLocks noGrp="1"/>
          </p:cNvSpPr>
          <p:nvPr>
            <p:ph sz="quarter" idx="11"/>
          </p:nvPr>
        </p:nvSpPr>
        <p:spPr>
          <a:xfrm>
            <a:off x="424800" y="357504"/>
            <a:ext cx="8280000" cy="4428492"/>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1"/>
          <p:cNvSpPr>
            <a:spLocks noGrp="1"/>
          </p:cNvSpPr>
          <p:nvPr>
            <p:ph type="sldNum" sz="quarter" idx="12"/>
          </p:nvPr>
        </p:nvSpPr>
        <p:spPr/>
        <p:txBody>
          <a:bodyPr/>
          <a:lstStyle>
            <a:lvl1pPr>
              <a:defRPr/>
            </a:lvl1pPr>
          </a:lstStyle>
          <a:p>
            <a:pPr>
              <a:defRPr/>
            </a:pPr>
            <a:fld id="{4276B086-1DC1-4182-8EE9-8D68177CE347}" type="slidenum">
              <a:rPr lang="en-GB" altLang="en-US"/>
              <a:pPr>
                <a:defRPr/>
              </a:pPr>
              <a:t>‹#›</a:t>
            </a:fld>
            <a:endParaRPr lang="en-GB" altLang="en-US"/>
          </a:p>
        </p:txBody>
      </p:sp>
    </p:spTree>
    <p:extLst>
      <p:ext uri="{BB962C8B-B14F-4D97-AF65-F5344CB8AC3E}">
        <p14:creationId xmlns:p14="http://schemas.microsoft.com/office/powerpoint/2010/main" val="23639668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Section splash (Colour)">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7" name="Picture 53" descr="Device-black"/>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0" descr="Device-win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55" descr="Device-white"/>
          <p:cNvPicPr>
            <a:picLocks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bwMode="hidden">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13" name="TextBox 12"/>
          <p:cNvSpPr txBox="1">
            <a:spLocks noChangeArrowheads="1"/>
          </p:cNvSpPr>
          <p:nvPr userDrawn="1"/>
        </p:nvSpPr>
        <p:spPr bwMode="auto">
          <a:xfrm>
            <a:off x="-238125" y="2932113"/>
            <a:ext cx="102028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GB" altLang="en-US" sz="9600" dirty="0">
                <a:solidFill>
                  <a:schemeClr val="bg1"/>
                </a:solidFill>
                <a:latin typeface="+mj-lt"/>
              </a:rPr>
              <a:t>LIMITLESS</a:t>
            </a:r>
          </a:p>
        </p:txBody>
      </p:sp>
      <p:sp>
        <p:nvSpPr>
          <p:cNvPr id="6" name="Picture Placeholder 12"/>
          <p:cNvSpPr>
            <a:spLocks noGrp="1"/>
          </p:cNvSpPr>
          <p:nvPr>
            <p:ph type="pic" sz="quarter" idx="11"/>
          </p:nvPr>
        </p:nvSpPr>
        <p:spPr>
          <a:xfrm>
            <a:off x="0" y="0"/>
            <a:ext cx="9144000" cy="3327834"/>
          </a:xfrm>
          <a:ln>
            <a:noFill/>
          </a:ln>
        </p:spPr>
        <p:txBody>
          <a:bodyPr/>
          <a:lstStyle/>
          <a:p>
            <a:pPr lvl="0"/>
            <a:r>
              <a:rPr lang="en-US" noProof="0"/>
              <a:t>Click icon to add picture</a:t>
            </a:r>
            <a:endParaRPr lang="en-GB" noProof="0" dirty="0"/>
          </a:p>
        </p:txBody>
      </p:sp>
      <p:sp>
        <p:nvSpPr>
          <p:cNvPr id="10" name="Text Placeholder 10"/>
          <p:cNvSpPr>
            <a:spLocks noGrp="1"/>
          </p:cNvSpPr>
          <p:nvPr>
            <p:ph type="body" sz="quarter" idx="16"/>
          </p:nvPr>
        </p:nvSpPr>
        <p:spPr>
          <a:xfrm>
            <a:off x="251520" y="2859822"/>
            <a:ext cx="2304000" cy="360000"/>
          </a:xfrm>
          <a:solidFill>
            <a:schemeClr val="bg1"/>
          </a:solidFill>
        </p:spPr>
        <p:txBody>
          <a:bodyPr lIns="90000" tIns="46800" rIns="90000" bIns="46800">
            <a:noAutofit/>
          </a:bodyPr>
          <a:lstStyle>
            <a:lvl1pPr marL="0" indent="0">
              <a:buNone/>
              <a:defRPr sz="1800" cap="all" baseline="0">
                <a:solidFill>
                  <a:schemeClr val="tx1"/>
                </a:solidFill>
                <a:latin typeface="+mj-lt"/>
                <a:cs typeface="AngsanaUPC" panose="02020603050405020304" pitchFamily="18" charset="-34"/>
              </a:defRPr>
            </a:lvl1pPr>
          </a:lstStyle>
          <a:p>
            <a:pPr lvl="0"/>
            <a:r>
              <a:rPr lang="en-US"/>
              <a:t>Click to edit Master text styles</a:t>
            </a:r>
          </a:p>
        </p:txBody>
      </p:sp>
      <p:sp>
        <p:nvSpPr>
          <p:cNvPr id="12" name="Text Placeholder 10"/>
          <p:cNvSpPr>
            <a:spLocks noGrp="1"/>
          </p:cNvSpPr>
          <p:nvPr>
            <p:ph type="body" sz="quarter" idx="17"/>
          </p:nvPr>
        </p:nvSpPr>
        <p:spPr>
          <a:xfrm>
            <a:off x="251520" y="4227934"/>
            <a:ext cx="5256584" cy="360000"/>
          </a:xfrm>
          <a:solidFill>
            <a:schemeClr val="bg1"/>
          </a:solidFill>
        </p:spPr>
        <p:txBody>
          <a:bodyPr lIns="90000" tIns="46800" rIns="90000" bIns="46800"/>
          <a:lstStyle>
            <a:lvl1pPr marL="0" indent="0">
              <a:buNone/>
              <a:defRPr sz="1800" cap="all" baseline="0">
                <a:solidFill>
                  <a:schemeClr val="tx1"/>
                </a:solidFill>
                <a:latin typeface="+mj-lt"/>
              </a:defRPr>
            </a:lvl1pPr>
          </a:lstStyle>
          <a:p>
            <a:pPr lvl="0"/>
            <a:r>
              <a:rPr lang="en-US"/>
              <a:t>Click to edit Master text styles</a:t>
            </a:r>
          </a:p>
        </p:txBody>
      </p:sp>
      <p:sp>
        <p:nvSpPr>
          <p:cNvPr id="14" name="Slide Number Placeholder 1"/>
          <p:cNvSpPr>
            <a:spLocks noGrp="1"/>
          </p:cNvSpPr>
          <p:nvPr>
            <p:ph type="sldNum" sz="quarter" idx="18"/>
          </p:nvPr>
        </p:nvSpPr>
        <p:spPr/>
        <p:txBody>
          <a:bodyPr/>
          <a:lstStyle>
            <a:lvl1pPr>
              <a:defRPr smtClean="0">
                <a:solidFill>
                  <a:schemeClr val="bg1"/>
                </a:solidFill>
              </a:defRPr>
            </a:lvl1pPr>
          </a:lstStyle>
          <a:p>
            <a:pPr>
              <a:defRPr/>
            </a:pPr>
            <a:fld id="{5D0EEF15-85D0-4206-A3C8-518E485208F5}" type="slidenum">
              <a:rPr lang="en-GB" altLang="en-US"/>
              <a:pPr>
                <a:defRPr/>
              </a:pPr>
              <a:t>‹#›</a:t>
            </a:fld>
            <a:endParaRPr lang="en-GB" altLang="en-US"/>
          </a:p>
        </p:txBody>
      </p:sp>
    </p:spTree>
    <p:extLst>
      <p:ext uri="{BB962C8B-B14F-4D97-AF65-F5344CB8AC3E}">
        <p14:creationId xmlns:p14="http://schemas.microsoft.com/office/powerpoint/2010/main" val="20745110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plash (White)">
    <p:spTree>
      <p:nvGrpSpPr>
        <p:cNvPr id="1" name=""/>
        <p:cNvGrpSpPr/>
        <p:nvPr/>
      </p:nvGrpSpPr>
      <p:grpSpPr>
        <a:xfrm>
          <a:off x="0" y="0"/>
          <a:ext cx="0" cy="0"/>
          <a:chOff x="0" y="0"/>
          <a:chExt cx="0" cy="0"/>
        </a:xfrm>
      </p:grpSpPr>
      <p:sp>
        <p:nvSpPr>
          <p:cNvPr id="5" name="Rectangle 4"/>
          <p:cNvSpPr/>
          <p:nvPr userDrawn="1"/>
        </p:nvSpPr>
        <p:spPr bwMode="hidden">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a:p>
        </p:txBody>
      </p:sp>
      <p:sp>
        <p:nvSpPr>
          <p:cNvPr id="7" name="TextBox 6"/>
          <p:cNvSpPr txBox="1">
            <a:spLocks noChangeArrowheads="1"/>
          </p:cNvSpPr>
          <p:nvPr userDrawn="1"/>
        </p:nvSpPr>
        <p:spPr bwMode="auto">
          <a:xfrm>
            <a:off x="-238125" y="2932113"/>
            <a:ext cx="102028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GB" altLang="en-US" sz="9600" dirty="0">
                <a:latin typeface="+mj-lt"/>
              </a:rPr>
              <a:t>LIMITLESS</a:t>
            </a:r>
          </a:p>
        </p:txBody>
      </p:sp>
      <p:sp>
        <p:nvSpPr>
          <p:cNvPr id="6" name="Picture Placeholder 12"/>
          <p:cNvSpPr>
            <a:spLocks noGrp="1"/>
          </p:cNvSpPr>
          <p:nvPr>
            <p:ph type="pic" sz="quarter" idx="11"/>
          </p:nvPr>
        </p:nvSpPr>
        <p:spPr>
          <a:xfrm>
            <a:off x="0" y="0"/>
            <a:ext cx="9144000" cy="3327834"/>
          </a:xfrm>
          <a:ln>
            <a:noFill/>
          </a:ln>
        </p:spPr>
        <p:txBody>
          <a:bodyPr/>
          <a:lstStyle/>
          <a:p>
            <a:pPr lvl="0"/>
            <a:r>
              <a:rPr lang="en-US" noProof="0"/>
              <a:t>Click icon to add picture</a:t>
            </a:r>
            <a:endParaRPr lang="en-GB" noProof="0" dirty="0"/>
          </a:p>
        </p:txBody>
      </p:sp>
      <p:sp>
        <p:nvSpPr>
          <p:cNvPr id="9" name="Text Placeholder 10"/>
          <p:cNvSpPr>
            <a:spLocks noGrp="1"/>
          </p:cNvSpPr>
          <p:nvPr>
            <p:ph type="body" sz="quarter" idx="16"/>
          </p:nvPr>
        </p:nvSpPr>
        <p:spPr>
          <a:xfrm>
            <a:off x="251520" y="2859822"/>
            <a:ext cx="2304000" cy="360000"/>
          </a:xfrm>
          <a:solidFill>
            <a:schemeClr val="accent1"/>
          </a:solidFill>
        </p:spPr>
        <p:txBody>
          <a:bodyPr lIns="90000" tIns="46800" rIns="90000" bIns="46800">
            <a:noAutofit/>
          </a:bodyPr>
          <a:lstStyle>
            <a:lvl1pPr marL="0" indent="0">
              <a:buNone/>
              <a:defRPr sz="1800" cap="all" baseline="0">
                <a:solidFill>
                  <a:schemeClr val="bg1"/>
                </a:solidFill>
                <a:latin typeface="+mj-lt"/>
                <a:cs typeface="AngsanaUPC" panose="02020603050405020304" pitchFamily="18" charset="-34"/>
              </a:defRPr>
            </a:lvl1pPr>
          </a:lstStyle>
          <a:p>
            <a:pPr lvl="0"/>
            <a:r>
              <a:rPr lang="en-US"/>
              <a:t>Click to edit Master text styles</a:t>
            </a:r>
          </a:p>
        </p:txBody>
      </p:sp>
      <p:sp>
        <p:nvSpPr>
          <p:cNvPr id="10" name="Text Placeholder 10"/>
          <p:cNvSpPr>
            <a:spLocks noGrp="1"/>
          </p:cNvSpPr>
          <p:nvPr>
            <p:ph type="body" sz="quarter" idx="17"/>
          </p:nvPr>
        </p:nvSpPr>
        <p:spPr>
          <a:xfrm>
            <a:off x="251520" y="4227934"/>
            <a:ext cx="5256584" cy="360000"/>
          </a:xfrm>
          <a:solidFill>
            <a:schemeClr val="accent1"/>
          </a:solidFill>
        </p:spPr>
        <p:txBody>
          <a:bodyPr lIns="90000" tIns="46800" rIns="90000" bIns="46800"/>
          <a:lstStyle>
            <a:lvl1pPr marL="0" indent="0">
              <a:buNone/>
              <a:defRPr sz="1800" cap="all" baseline="0">
                <a:solidFill>
                  <a:schemeClr val="bg1"/>
                </a:solidFill>
                <a:latin typeface="+mj-lt"/>
              </a:defRPr>
            </a:lvl1pPr>
          </a:lstStyle>
          <a:p>
            <a:pPr lvl="0"/>
            <a:r>
              <a:rPr lang="en-US"/>
              <a:t>Click to edit Master text styles</a:t>
            </a:r>
          </a:p>
        </p:txBody>
      </p:sp>
      <p:sp>
        <p:nvSpPr>
          <p:cNvPr id="8" name="Slide Number Placeholder 1"/>
          <p:cNvSpPr>
            <a:spLocks noGrp="1"/>
          </p:cNvSpPr>
          <p:nvPr>
            <p:ph type="sldNum" sz="quarter" idx="18"/>
          </p:nvPr>
        </p:nvSpPr>
        <p:spPr/>
        <p:txBody>
          <a:bodyPr/>
          <a:lstStyle>
            <a:lvl1pPr>
              <a:defRPr/>
            </a:lvl1pPr>
          </a:lstStyle>
          <a:p>
            <a:pPr>
              <a:defRPr/>
            </a:pPr>
            <a:fld id="{427722F4-AFC0-4B95-B201-9482EAF81E89}" type="slidenum">
              <a:rPr lang="en-GB" altLang="en-US"/>
              <a:pPr>
                <a:defRPr/>
              </a:pPr>
              <a:t>‹#›</a:t>
            </a:fld>
            <a:endParaRPr lang="en-GB" altLang="en-US"/>
          </a:p>
        </p:txBody>
      </p:sp>
    </p:spTree>
    <p:extLst>
      <p:ext uri="{BB962C8B-B14F-4D97-AF65-F5344CB8AC3E}">
        <p14:creationId xmlns:p14="http://schemas.microsoft.com/office/powerpoint/2010/main" val="3371387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1.pn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3.png"/><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5450" y="925513"/>
            <a:ext cx="8278813"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lstStyle/>
          <a:p>
            <a:pPr lvl="0"/>
            <a:r>
              <a:rPr lang="en-US" altLang="en-US"/>
              <a:t>Click to edit Master title style</a:t>
            </a:r>
            <a:endParaRPr lang="en-GB" altLang="en-US" dirty="0"/>
          </a:p>
        </p:txBody>
      </p:sp>
      <p:sp>
        <p:nvSpPr>
          <p:cNvPr id="1027" name="Rectangle 3"/>
          <p:cNvSpPr>
            <a:spLocks noGrp="1" noChangeArrowheads="1"/>
          </p:cNvSpPr>
          <p:nvPr>
            <p:ph type="body" idx="1"/>
          </p:nvPr>
        </p:nvSpPr>
        <p:spPr bwMode="auto">
          <a:xfrm>
            <a:off x="425450" y="1660525"/>
            <a:ext cx="8278813"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37" name="Rectangle 13"/>
          <p:cNvSpPr>
            <a:spLocks noGrp="1" noChangeArrowheads="1"/>
          </p:cNvSpPr>
          <p:nvPr>
            <p:ph type="sldNum" sz="quarter" idx="4"/>
          </p:nvPr>
        </p:nvSpPr>
        <p:spPr bwMode="auto">
          <a:xfrm>
            <a:off x="8027988" y="4678363"/>
            <a:ext cx="676275"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eaLnBrk="1" hangingPunct="1">
              <a:defRPr sz="1200" smtClean="0">
                <a:solidFill>
                  <a:schemeClr val="tx1"/>
                </a:solidFill>
                <a:latin typeface="+mn-lt"/>
              </a:defRPr>
            </a:lvl1pPr>
          </a:lstStyle>
          <a:p>
            <a:pPr>
              <a:defRPr/>
            </a:pPr>
            <a:fld id="{63CEF7AC-909A-4DF0-A468-41523B6692F4}" type="slidenum">
              <a:rPr lang="en-GB" altLang="en-US"/>
              <a:pPr>
                <a:defRPr/>
              </a:pPr>
              <a:t>‹#›</a:t>
            </a:fld>
            <a:endParaRPr lang="en-GB" altLang="en-US" dirty="0"/>
          </a:p>
        </p:txBody>
      </p:sp>
      <p:sp>
        <p:nvSpPr>
          <p:cNvPr id="9" name="TextBox 8"/>
          <p:cNvSpPr txBox="1">
            <a:spLocks noChangeArrowheads="1"/>
          </p:cNvSpPr>
          <p:nvPr/>
        </p:nvSpPr>
        <p:spPr bwMode="auto">
          <a:xfrm>
            <a:off x="1928813" y="4876800"/>
            <a:ext cx="6769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GB" altLang="en-US" sz="1400" dirty="0">
                <a:latin typeface="Effra Light" pitchFamily="34" charset="0"/>
              </a:rPr>
              <a:t>LIMITLESS </a:t>
            </a:r>
            <a:r>
              <a:rPr lang="en-GB" altLang="en-US" sz="1400" dirty="0">
                <a:latin typeface="Effra Bold" panose="020B0803020203020204" pitchFamily="34" charset="0"/>
              </a:rPr>
              <a:t>POTENTIAL</a:t>
            </a:r>
            <a:r>
              <a:rPr lang="en-GB" altLang="en-US" sz="1400" dirty="0">
                <a:latin typeface="Effra Light" pitchFamily="34" charset="0"/>
              </a:rPr>
              <a:t> | LIMITLESS </a:t>
            </a:r>
            <a:r>
              <a:rPr lang="en-GB" altLang="en-US" sz="1400" dirty="0">
                <a:latin typeface="Effra Bold" panose="020B0803020203020204" pitchFamily="34" charset="0"/>
              </a:rPr>
              <a:t>OPPORTUNITIES</a:t>
            </a:r>
            <a:r>
              <a:rPr lang="en-GB" altLang="en-US" sz="1400" dirty="0">
                <a:latin typeface="Effra Light" pitchFamily="34" charset="0"/>
              </a:rPr>
              <a:t> | LIMITLESS </a:t>
            </a:r>
            <a:r>
              <a:rPr lang="en-GB" altLang="en-US" sz="1400" dirty="0">
                <a:latin typeface="Effra Bold" panose="020B0803020203020204" pitchFamily="34" charset="0"/>
              </a:rPr>
              <a:t>IMPACT</a:t>
            </a:r>
          </a:p>
        </p:txBody>
      </p:sp>
      <p:pic>
        <p:nvPicPr>
          <p:cNvPr id="1030" name="Picture 53" descr="Device-black"/>
          <p:cNvPicPr>
            <a:picLocks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50" descr="Device-wine"/>
          <p:cNvPicPr>
            <a:picLocks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32" name="Picture 55" descr="Device-white"/>
          <p:cNvPicPr>
            <a:picLocks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7">
                                            <p:txEl>
                                              <p:pRg st="0" end="0"/>
                                            </p:txEl>
                                          </p:spTgt>
                                        </p:tgtEl>
                                        <p:attrNameLst>
                                          <p:attrName>style.visibility</p:attrName>
                                        </p:attrNameLst>
                                      </p:cBhvr>
                                      <p:to>
                                        <p:strVal val="visible"/>
                                      </p:to>
                                    </p:set>
                                    <p:animEffect transition="in" filter="fade">
                                      <p:cBhvr>
                                        <p:cTn id="12" dur="1000"/>
                                        <p:tgtEl>
                                          <p:spTgt spid="10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fade">
                                      <p:cBhvr>
                                        <p:cTn id="17" dur="1000"/>
                                        <p:tgtEl>
                                          <p:spTgt spid="10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p:bldP spid="1027" grpId="0" build="p" bldLvl="5">
        <p:tmplLst>
          <p:tmpl lvl="1">
            <p:tnLst>
              <p:par>
                <p:cTn presetID="10"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tgtEl>
                          <p:spTgt spid="1027"/>
                        </p:tgtEl>
                      </p:cBhvr>
                    </p:animEffect>
                  </p:childTnLst>
                </p:cTn>
              </p:par>
            </p:tnLst>
          </p:tmpl>
        </p:tmplLst>
      </p:bldP>
    </p:bldLst>
  </p:timing>
  <p:hf hdr="0" ftr="0" dt="0"/>
  <p:txStyles>
    <p:titleStyle>
      <a:lvl1pPr algn="l" rtl="0" fontAlgn="base">
        <a:spcBef>
          <a:spcPct val="0"/>
        </a:spcBef>
        <a:spcAft>
          <a:spcPct val="0"/>
        </a:spcAft>
        <a:defRPr sz="4000" b="1" cap="all">
          <a:solidFill>
            <a:schemeClr val="accent1"/>
          </a:solidFill>
          <a:latin typeface="+mj-lt"/>
          <a:ea typeface="+mj-ea"/>
          <a:cs typeface="+mj-cs"/>
        </a:defRPr>
      </a:lvl1pPr>
      <a:lvl2pPr algn="l" rtl="0" fontAlgn="base">
        <a:spcBef>
          <a:spcPct val="0"/>
        </a:spcBef>
        <a:spcAft>
          <a:spcPct val="0"/>
        </a:spcAft>
        <a:defRPr sz="4000" b="1">
          <a:solidFill>
            <a:schemeClr val="accent1"/>
          </a:solidFill>
          <a:latin typeface="Effra Bold" panose="020B0604020202020204" charset="0"/>
        </a:defRPr>
      </a:lvl2pPr>
      <a:lvl3pPr algn="l" rtl="0" fontAlgn="base">
        <a:spcBef>
          <a:spcPct val="0"/>
        </a:spcBef>
        <a:spcAft>
          <a:spcPct val="0"/>
        </a:spcAft>
        <a:defRPr sz="4000" b="1">
          <a:solidFill>
            <a:schemeClr val="accent1"/>
          </a:solidFill>
          <a:latin typeface="Effra Bold" panose="020B0604020202020204" charset="0"/>
        </a:defRPr>
      </a:lvl3pPr>
      <a:lvl4pPr algn="l" rtl="0" fontAlgn="base">
        <a:spcBef>
          <a:spcPct val="0"/>
        </a:spcBef>
        <a:spcAft>
          <a:spcPct val="0"/>
        </a:spcAft>
        <a:defRPr sz="4000" b="1">
          <a:solidFill>
            <a:schemeClr val="accent1"/>
          </a:solidFill>
          <a:latin typeface="Effra Bold" panose="020B0604020202020204" charset="0"/>
        </a:defRPr>
      </a:lvl4pPr>
      <a:lvl5pPr algn="l" rtl="0" fontAlgn="base">
        <a:spcBef>
          <a:spcPct val="0"/>
        </a:spcBef>
        <a:spcAft>
          <a:spcPct val="0"/>
        </a:spcAft>
        <a:defRPr sz="4000" b="1">
          <a:solidFill>
            <a:schemeClr val="accent1"/>
          </a:solidFill>
          <a:latin typeface="Effra Bold" panose="020B0604020202020204" charset="0"/>
        </a:defRPr>
      </a:lvl5pPr>
      <a:lvl6pPr marL="457200" algn="l" rtl="0" eaLnBrk="1" fontAlgn="base" hangingPunct="1">
        <a:spcBef>
          <a:spcPct val="0"/>
        </a:spcBef>
        <a:spcAft>
          <a:spcPct val="0"/>
        </a:spcAft>
        <a:defRPr sz="3600">
          <a:solidFill>
            <a:schemeClr val="tx2"/>
          </a:solidFill>
          <a:latin typeface="+mn-lt"/>
        </a:defRPr>
      </a:lvl6pPr>
      <a:lvl7pPr marL="914400" algn="l" rtl="0" eaLnBrk="1" fontAlgn="base" hangingPunct="1">
        <a:spcBef>
          <a:spcPct val="0"/>
        </a:spcBef>
        <a:spcAft>
          <a:spcPct val="0"/>
        </a:spcAft>
        <a:defRPr sz="3600">
          <a:solidFill>
            <a:schemeClr val="tx2"/>
          </a:solidFill>
          <a:latin typeface="+mn-lt"/>
        </a:defRPr>
      </a:lvl7pPr>
      <a:lvl8pPr marL="1371600" algn="l" rtl="0" eaLnBrk="1" fontAlgn="base" hangingPunct="1">
        <a:spcBef>
          <a:spcPct val="0"/>
        </a:spcBef>
        <a:spcAft>
          <a:spcPct val="0"/>
        </a:spcAft>
        <a:defRPr sz="3600">
          <a:solidFill>
            <a:schemeClr val="tx2"/>
          </a:solidFill>
          <a:latin typeface="+mn-lt"/>
        </a:defRPr>
      </a:lvl8pPr>
      <a:lvl9pPr marL="1828800" algn="l" rtl="0" eaLnBrk="1" fontAlgn="base" hangingPunct="1">
        <a:spcBef>
          <a:spcPct val="0"/>
        </a:spcBef>
        <a:spcAft>
          <a:spcPct val="0"/>
        </a:spcAft>
        <a:defRPr sz="3600">
          <a:solidFill>
            <a:schemeClr val="tx2"/>
          </a:solidFill>
          <a:latin typeface="+mn-lt"/>
        </a:defRPr>
      </a:lvl9pPr>
    </p:titleStyle>
    <p:bodyStyle>
      <a:lvl1pPr marL="179388" indent="-179388" algn="l" rtl="0" fontAlgn="base">
        <a:spcBef>
          <a:spcPct val="20000"/>
        </a:spcBef>
        <a:spcAft>
          <a:spcPct val="0"/>
        </a:spcAft>
        <a:buClr>
          <a:schemeClr val="accent1"/>
        </a:buClr>
        <a:buFont typeface="Arial" panose="020B0604020202020204" pitchFamily="34" charset="0"/>
        <a:buChar char="•"/>
        <a:defRPr sz="2000">
          <a:solidFill>
            <a:schemeClr val="tx2"/>
          </a:solidFill>
          <a:latin typeface="+mn-lt"/>
          <a:ea typeface="+mn-ea"/>
          <a:cs typeface="+mn-cs"/>
        </a:defRPr>
      </a:lvl1pPr>
      <a:lvl2pPr marL="539750" indent="-179388" algn="l" rtl="0" fontAlgn="base">
        <a:spcBef>
          <a:spcPct val="20000"/>
        </a:spcBef>
        <a:spcAft>
          <a:spcPct val="0"/>
        </a:spcAft>
        <a:buClr>
          <a:srgbClr val="63656A"/>
        </a:buClr>
        <a:buFont typeface="Effra" panose="020B0604020202020204" charset="0"/>
        <a:buChar char="•"/>
        <a:defRPr sz="2000">
          <a:solidFill>
            <a:schemeClr val="tx2"/>
          </a:solidFill>
          <a:latin typeface="+mn-lt"/>
        </a:defRPr>
      </a:lvl2pPr>
      <a:lvl3pPr marL="898525" indent="-179388" algn="l" rtl="0" fontAlgn="base">
        <a:spcBef>
          <a:spcPct val="20000"/>
        </a:spcBef>
        <a:spcAft>
          <a:spcPct val="0"/>
        </a:spcAft>
        <a:buFont typeface="Effra" panose="020B0604020202020204" charset="0"/>
        <a:buChar char="•"/>
        <a:defRPr sz="2000">
          <a:solidFill>
            <a:schemeClr val="tx2"/>
          </a:solidFill>
          <a:latin typeface="+mn-lt"/>
        </a:defRPr>
      </a:lvl3pPr>
      <a:lvl4pPr marL="1258888" indent="-179388" algn="l" rtl="0" fontAlgn="base">
        <a:spcBef>
          <a:spcPct val="20000"/>
        </a:spcBef>
        <a:spcAft>
          <a:spcPct val="0"/>
        </a:spcAft>
        <a:buFont typeface="Effra" panose="020B0604020202020204" charset="0"/>
        <a:buChar char="&gt;"/>
        <a:defRPr sz="2000">
          <a:solidFill>
            <a:schemeClr val="tx2"/>
          </a:solidFill>
          <a:latin typeface="+mn-lt"/>
        </a:defRPr>
      </a:lvl4pPr>
      <a:lvl5pPr marL="1619250" indent="-179388" algn="l" rtl="0" fontAlgn="base">
        <a:spcBef>
          <a:spcPct val="20000"/>
        </a:spcBef>
        <a:spcAft>
          <a:spcPct val="0"/>
        </a:spcAft>
        <a:buFont typeface="Effra" panose="020B0604020202020204" charset="0"/>
        <a:buChar char="-"/>
        <a:defRPr sz="2000">
          <a:solidFill>
            <a:schemeClr val="tx2"/>
          </a:solidFill>
          <a:latin typeface="+mn-lt"/>
        </a:defRPr>
      </a:lvl5pPr>
      <a:lvl6pPr marL="2514600" indent="-228600" algn="l" rtl="0" eaLnBrk="1" fontAlgn="base" hangingPunct="1">
        <a:lnSpc>
          <a:spcPct val="110000"/>
        </a:lnSpc>
        <a:spcBef>
          <a:spcPct val="10000"/>
        </a:spcBef>
        <a:spcAft>
          <a:spcPct val="0"/>
        </a:spcAft>
        <a:buClr>
          <a:schemeClr val="tx2"/>
        </a:buClr>
        <a:buFont typeface="Effra" panose="020B0603020203020204" pitchFamily="34" charset="0"/>
        <a:buChar char="»"/>
        <a:defRPr sz="2000">
          <a:solidFill>
            <a:schemeClr val="tx1"/>
          </a:solidFill>
          <a:latin typeface="+mn-lt"/>
        </a:defRPr>
      </a:lvl6pPr>
      <a:lvl7pPr marL="2971800" indent="-228600" algn="l" rtl="0" eaLnBrk="1" fontAlgn="base" hangingPunct="1">
        <a:lnSpc>
          <a:spcPct val="110000"/>
        </a:lnSpc>
        <a:spcBef>
          <a:spcPct val="10000"/>
        </a:spcBef>
        <a:spcAft>
          <a:spcPct val="0"/>
        </a:spcAft>
        <a:buClr>
          <a:schemeClr val="tx2"/>
        </a:buClr>
        <a:buFont typeface="Effra" panose="020B0603020203020204" pitchFamily="34" charset="0"/>
        <a:buChar char="»"/>
        <a:defRPr sz="2000">
          <a:solidFill>
            <a:schemeClr val="tx1"/>
          </a:solidFill>
          <a:latin typeface="+mn-lt"/>
        </a:defRPr>
      </a:lvl7pPr>
      <a:lvl8pPr marL="3429000" indent="-228600" algn="l" rtl="0" eaLnBrk="1" fontAlgn="base" hangingPunct="1">
        <a:lnSpc>
          <a:spcPct val="110000"/>
        </a:lnSpc>
        <a:spcBef>
          <a:spcPct val="10000"/>
        </a:spcBef>
        <a:spcAft>
          <a:spcPct val="0"/>
        </a:spcAft>
        <a:buClr>
          <a:schemeClr val="tx2"/>
        </a:buClr>
        <a:buFont typeface="Effra" panose="020B0603020203020204" pitchFamily="34" charset="0"/>
        <a:buChar char="»"/>
        <a:defRPr sz="2000">
          <a:solidFill>
            <a:schemeClr val="tx1"/>
          </a:solidFill>
          <a:latin typeface="+mn-lt"/>
        </a:defRPr>
      </a:lvl8pPr>
      <a:lvl9pPr marL="3886200" indent="-228600" algn="l" rtl="0" eaLnBrk="1" fontAlgn="base" hangingPunct="1">
        <a:lnSpc>
          <a:spcPct val="110000"/>
        </a:lnSpc>
        <a:spcBef>
          <a:spcPct val="10000"/>
        </a:spcBef>
        <a:spcAft>
          <a:spcPct val="0"/>
        </a:spcAft>
        <a:buClr>
          <a:schemeClr val="tx2"/>
        </a:buClr>
        <a:buFont typeface="Effra" panose="020B0603020203020204" pitchFamily="34"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10/24/2021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63CEF7AC-909A-4DF0-A468-41523B6692F4}" type="slidenum">
              <a:rPr lang="en-GB" altLang="en-US" smtClean="0"/>
              <a:pPr>
                <a:defRPr/>
              </a:pPr>
              <a:t>‹#›</a:t>
            </a:fld>
            <a:endParaRPr lang="en-GB" altLang="en-US" dirty="0"/>
          </a:p>
        </p:txBody>
      </p:sp>
      <p:pic>
        <p:nvPicPr>
          <p:cNvPr id="7" name="Picture 53" descr="Device-black">
            <a:extLst>
              <a:ext uri="{FF2B5EF4-FFF2-40B4-BE49-F238E27FC236}">
                <a16:creationId xmlns:a16="http://schemas.microsoft.com/office/drawing/2014/main" id="{3A24FCD6-0B1E-4096-8613-7A86472A83DA}"/>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524750" y="328613"/>
            <a:ext cx="118427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0" descr="Device-wine">
            <a:extLst>
              <a:ext uri="{FF2B5EF4-FFF2-40B4-BE49-F238E27FC236}">
                <a16:creationId xmlns:a16="http://schemas.microsoft.com/office/drawing/2014/main" id="{DD84E441-00C2-4CBD-8DFF-AE1278F363AF}"/>
              </a:ext>
            </a:extLst>
          </p:cNvPr>
          <p:cNvPicPr>
            <a:picLocks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hidden">
          <a:xfrm>
            <a:off x="7524750" y="328613"/>
            <a:ext cx="1184275" cy="3810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55" descr="Device-white">
            <a:extLst>
              <a:ext uri="{FF2B5EF4-FFF2-40B4-BE49-F238E27FC236}">
                <a16:creationId xmlns:a16="http://schemas.microsoft.com/office/drawing/2014/main" id="{5ECD53A7-D67C-4C96-AD87-AA8E0C774F9E}"/>
              </a:ext>
            </a:extLst>
          </p:cNvPr>
          <p:cNvPicPr>
            <a:picLocks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hidden">
          <a:xfrm>
            <a:off x="7524750" y="328613"/>
            <a:ext cx="1184275" cy="382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404983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ransition>
    <p:fade/>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Srivastava@pgr.reading.ac.uk" TargetMode="Externa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customXml" Target="../ink/ink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5.xml"/><Relationship Id="rId1" Type="http://schemas.openxmlformats.org/officeDocument/2006/relationships/slideLayout" Target="../slideLayouts/slideLayout22.xml"/><Relationship Id="rId4" Type="http://schemas.openxmlformats.org/officeDocument/2006/relationships/customXml" Target="../ink/ink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5602" name="Title 1"/>
          <p:cNvSpPr>
            <a:spLocks noGrp="1" noChangeArrowheads="1"/>
          </p:cNvSpPr>
          <p:nvPr>
            <p:ph type="ctrTitle"/>
          </p:nvPr>
        </p:nvSpPr>
        <p:spPr/>
        <p:txBody>
          <a:bodyPr/>
          <a:lstStyle/>
          <a:p>
            <a:r>
              <a:rPr lang="en-GB" dirty="0"/>
              <a:t>Status Consumption under extreme inequalities</a:t>
            </a:r>
            <a:endParaRPr lang="zh-CN" altLang="en-GB" dirty="0"/>
          </a:p>
        </p:txBody>
      </p:sp>
      <p:sp>
        <p:nvSpPr>
          <p:cNvPr id="25603" name="Subtitle 2"/>
          <p:cNvSpPr>
            <a:spLocks noGrp="1" noChangeArrowheads="1"/>
          </p:cNvSpPr>
          <p:nvPr>
            <p:ph type="subTitle" idx="1"/>
          </p:nvPr>
        </p:nvSpPr>
        <p:spPr bwMode="auto">
          <a:xfrm>
            <a:off x="533400" y="2701926"/>
            <a:ext cx="7467600" cy="1241425"/>
          </a:xfrm>
        </p:spPr>
        <p:txBody>
          <a:bodyPr wrap="square" numCol="1" anchor="t" anchorCtr="0" compatLnSpc="1">
            <a:prstTxWarp prst="textNoShape">
              <a:avLst/>
            </a:prstTxWarp>
            <a:normAutofit/>
          </a:bodyPr>
          <a:lstStyle/>
          <a:p>
            <a:endParaRPr lang="en-GB" altLang="zh-CN" dirty="0"/>
          </a:p>
          <a:p>
            <a:r>
              <a:rPr lang="en-US" altLang="zh-CN" dirty="0"/>
              <a:t>Department of Economics  </a:t>
            </a:r>
          </a:p>
          <a:p>
            <a:r>
              <a:rPr lang="en-US" altLang="zh-CN" dirty="0">
                <a:hlinkClick r:id="rId3"/>
              </a:rPr>
              <a:t>a.srivastava@pgr.reading.ac.uk</a:t>
            </a:r>
            <a:endParaRPr lang="en-US" altLang="zh-CN" dirty="0"/>
          </a:p>
          <a:p>
            <a:endParaRPr lang="zh-CN" altLang="en-GB" dirty="0"/>
          </a:p>
        </p:txBody>
      </p:sp>
    </p:spTree>
    <p:extLst>
      <p:ext uri="{BB962C8B-B14F-4D97-AF65-F5344CB8AC3E}">
        <p14:creationId xmlns:p14="http://schemas.microsoft.com/office/powerpoint/2010/main" val="203718509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BA4A-1F17-4889-AED9-6791AB01CD41}"/>
              </a:ext>
            </a:extLst>
          </p:cNvPr>
          <p:cNvSpPr>
            <a:spLocks noGrp="1"/>
          </p:cNvSpPr>
          <p:nvPr>
            <p:ph type="title"/>
          </p:nvPr>
        </p:nvSpPr>
        <p:spPr/>
        <p:txBody>
          <a:bodyPr/>
          <a:lstStyle/>
          <a:p>
            <a:r>
              <a:rPr lang="en-GB" dirty="0"/>
              <a:t>Modelling Status Consumption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53418E-F4DF-452B-BD85-A7D380E032CD}"/>
                  </a:ext>
                </a:extLst>
              </p:cNvPr>
              <p:cNvSpPr>
                <a:spLocks noGrp="1"/>
              </p:cNvSpPr>
              <p:nvPr>
                <p:ph idx="1"/>
              </p:nvPr>
            </p:nvSpPr>
            <p:spPr/>
            <p:txBody>
              <a:bodyPr>
                <a:normAutofit fontScale="70000" lnSpcReduction="20000"/>
              </a:bodyPr>
              <a:lstStyle/>
              <a:p>
                <a:r>
                  <a:rPr lang="en-GB" dirty="0"/>
                  <a:t>With the two assumption A1 and A2 to claims follow:</a:t>
                </a:r>
              </a:p>
              <a:p>
                <a:pPr lvl="1"/>
                <a:r>
                  <a:rPr lang="en-GB" dirty="0"/>
                  <a:t>Claim 1: Status utility can be achieved both by </a:t>
                </a:r>
                <a:r>
                  <a:rPr lang="en-GB" u="sng" dirty="0"/>
                  <a:t>excess non-durable consumption</a:t>
                </a:r>
                <a:r>
                  <a:rPr lang="en-GB" dirty="0"/>
                  <a:t> and </a:t>
                </a:r>
                <a:r>
                  <a:rPr lang="en-GB" u="sng" dirty="0"/>
                  <a:t>inheritable durable goods</a:t>
                </a:r>
                <a:endParaRPr lang="en-GB" dirty="0"/>
              </a:p>
              <a:p>
                <a:pPr lvl="1"/>
                <a:r>
                  <a:rPr lang="en-GB" dirty="0"/>
                  <a:t>Claim 2: Fulfilment of minimum needs carries no status-advantage</a:t>
                </a:r>
              </a:p>
              <a:p>
                <a:r>
                  <a:rPr lang="en-GB" dirty="0"/>
                  <a:t>The consumer budget consists of the costs of owning assets, the excess non-durable consumption and the needs implied by her family units – these are easy to distinguish in the empirical data</a:t>
                </a:r>
              </a:p>
              <a:p>
                <a:r>
                  <a:rPr lang="en-GB" dirty="0"/>
                  <a:t>With the budget </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𝑐</m:t>
                        </m:r>
                      </m:e>
                      <m:sub>
                        <m:r>
                          <a:rPr lang="en-US" b="0" i="1" smtClean="0">
                            <a:effectLst/>
                            <a:latin typeface="Cambria Math" panose="02040503050406030204" pitchFamily="18" charset="0"/>
                          </a:rPr>
                          <m:t>𝑡</m:t>
                        </m:r>
                      </m:sub>
                    </m:sSub>
                  </m:oMath>
                </a14:m>
                <a:r>
                  <a:rPr lang="en-GB" dirty="0"/>
                  <a:t> ,</a:t>
                </a:r>
                <a:r>
                  <a:rPr lang="en-US" dirty="0"/>
                  <a:t> need-units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𝜓</m:t>
                        </m:r>
                      </m:e>
                      <m:sub>
                        <m:r>
                          <a:rPr lang="en-US" i="1">
                            <a:latin typeface="Cambria Math" panose="02040503050406030204" pitchFamily="18" charset="0"/>
                          </a:rPr>
                          <m:t>𝑡</m:t>
                        </m:r>
                      </m:sub>
                    </m:sSub>
                  </m:oMath>
                </a14:m>
                <a:r>
                  <a:rPr lang="en-GB" dirty="0"/>
                  <a:t> , the non-durable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sub>
                    </m:sSub>
                  </m:oMath>
                </a14:m>
                <a:r>
                  <a:rPr lang="en-GB" dirty="0"/>
                  <a:t>, the level of richness in her neighbourhood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GB" dirty="0"/>
                  <a:t> and an associated cost-function for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i="1">
                            <a:latin typeface="Cambria Math" panose="02040503050406030204" pitchFamily="18" charset="0"/>
                          </a:rPr>
                          <m:t>𝑡</m:t>
                        </m:r>
                      </m:sub>
                    </m:sSub>
                  </m:oMath>
                </a14:m>
                <a:r>
                  <a:rPr lang="en-GB" dirty="0"/>
                  <a:t> we can write</a:t>
                </a:r>
              </a:p>
              <a:p>
                <a:pPr marL="0" indent="0" algn="ctr">
                  <a:buNone/>
                </a:pP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𝑐</m:t>
                        </m:r>
                      </m:e>
                      <m:sub>
                        <m:r>
                          <a:rPr lang="en-US" b="0" i="1" smtClean="0">
                            <a:effectLst/>
                            <a:latin typeface="Cambria Math" panose="02040503050406030204" pitchFamily="18" charset="0"/>
                          </a:rPr>
                          <m:t>𝑡</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𝜓</m:t>
                        </m:r>
                      </m:e>
                      <m:sub>
                        <m:r>
                          <a:rPr lang="en-US" b="0" i="1" smtClean="0">
                            <a:effectLst/>
                            <a:latin typeface="Cambria Math" panose="02040503050406030204" pitchFamily="18" charset="0"/>
                          </a:rPr>
                          <m:t>𝑡</m:t>
                        </m:r>
                      </m:sub>
                    </m:sSub>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𝜈</m:t>
                        </m:r>
                      </m:e>
                      <m:sub>
                        <m:r>
                          <a:rPr lang="en-US" b="0" i="1" smtClean="0">
                            <a:effectLst/>
                            <a:latin typeface="Cambria Math" panose="02040503050406030204" pitchFamily="18" charset="0"/>
                          </a:rPr>
                          <m:t>𝑡</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m:rPr>
                            <m:sty m:val="p"/>
                          </m:rPr>
                          <a:rPr lang="en-US" b="0" i="0" smtClean="0">
                            <a:effectLst/>
                            <a:latin typeface="Cambria Math" panose="02040503050406030204" pitchFamily="18" charset="0"/>
                          </a:rPr>
                          <m:t>Ψ</m:t>
                        </m:r>
                      </m:e>
                      <m:sub>
                        <m:r>
                          <a:rPr lang="en-US" b="0" i="1" smtClean="0">
                            <a:effectLst/>
                            <a:latin typeface="Cambria Math" panose="02040503050406030204" pitchFamily="18" charset="0"/>
                          </a:rPr>
                          <m:t>𝑡</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𝑟</m:t>
                        </m:r>
                      </m:e>
                      <m:sub>
                        <m:r>
                          <a:rPr lang="en-US" b="0" i="1" smtClean="0">
                            <a:effectLst/>
                            <a:latin typeface="Cambria Math" panose="02040503050406030204" pitchFamily="18" charset="0"/>
                          </a:rPr>
                          <m:t>𝑡</m:t>
                        </m:r>
                      </m:sub>
                    </m:sSub>
                    <m:r>
                      <a:rPr lang="en-US" b="0" i="1" smtClean="0">
                        <a:effectLst/>
                        <a:latin typeface="Cambria Math" panose="02040503050406030204" pitchFamily="18" charset="0"/>
                      </a:rPr>
                      <m:t>)</m:t>
                    </m:r>
                  </m:oMath>
                </a14:m>
                <a:r>
                  <a:rPr lang="en-GB" dirty="0">
                    <a:effectLst/>
                  </a:rPr>
                  <a:t> </a:t>
                </a:r>
              </a:p>
              <a:p>
                <a:pPr marL="0" indent="0" algn="ctr">
                  <a:buNone/>
                </a:pPr>
                <a:endParaRPr lang="en-GB" dirty="0">
                  <a:effectLst/>
                </a:endParaRPr>
              </a:p>
              <a:p>
                <a:pPr marL="0" indent="0" algn="ctr">
                  <a:buNone/>
                </a:pPr>
                <a:r>
                  <a:rPr lang="en-GB" dirty="0"/>
                  <a:t>or</a:t>
                </a:r>
              </a:p>
              <a:p>
                <a:pPr marL="0" indent="0" algn="ctr">
                  <a:buNone/>
                </a:pPr>
                <a:endParaRPr lang="en-GB"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𝑡</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𝜈</m:t>
                          </m:r>
                        </m:e>
                        <m:sub>
                          <m:r>
                            <a:rPr lang="en-US" b="0" i="1" smtClean="0">
                              <a:effectLst/>
                              <a:latin typeface="Cambria Math" panose="02040503050406030204" pitchFamily="18" charset="0"/>
                            </a:rPr>
                            <m:t>𝑡</m:t>
                          </m:r>
                        </m:sub>
                      </m:sSub>
                      <m:r>
                        <a:rPr lang="en-US" b="0" i="1" smtClean="0">
                          <a:effectLst/>
                          <a:latin typeface="Cambria Math" panose="02040503050406030204" pitchFamily="18" charset="0"/>
                        </a:rPr>
                        <m:t>+</m:t>
                      </m:r>
                      <m:f>
                        <m:fPr>
                          <m:ctrlPr>
                            <a:rPr lang="en-US" b="0" i="1" smtClean="0">
                              <a:effectLst/>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𝜓</m:t>
                              </m:r>
                            </m:e>
                            <m:sub>
                              <m:r>
                                <a:rPr lang="en-US" i="1">
                                  <a:latin typeface="Cambria Math" panose="02040503050406030204" pitchFamily="18" charset="0"/>
                                </a:rPr>
                                <m:t>𝑡</m:t>
                              </m:r>
                            </m:sub>
                          </m:sSub>
                        </m:den>
                      </m:f>
                    </m:oMath>
                  </m:oMathPara>
                </a14:m>
                <a:endParaRPr lang="en-GB" dirty="0">
                  <a:effectLst/>
                </a:endParaRPr>
              </a:p>
              <a:p>
                <a:pPr marL="0" indent="0">
                  <a:buNone/>
                </a:pPr>
                <a:endParaRPr lang="en-GB" dirty="0"/>
              </a:p>
              <a:p>
                <a:pPr marL="0" indent="0" algn="ctr">
                  <a:buNone/>
                </a:pPr>
                <a:endParaRPr lang="en-GB" dirty="0"/>
              </a:p>
              <a:p>
                <a:pPr marL="0" indent="0" algn="ctr">
                  <a:buNone/>
                </a:pPr>
                <a:endParaRPr lang="en-GB" dirty="0">
                  <a:effectLst/>
                </a:endParaRPr>
              </a:p>
              <a:p>
                <a:pPr marL="0" indent="0">
                  <a:buNone/>
                </a:pPr>
                <a:endParaRPr lang="en-GB" dirty="0">
                  <a:effectLst/>
                </a:endParaRPr>
              </a:p>
              <a:p>
                <a:endParaRPr lang="en-GB" dirty="0"/>
              </a:p>
            </p:txBody>
          </p:sp>
        </mc:Choice>
        <mc:Fallback>
          <p:sp>
            <p:nvSpPr>
              <p:cNvPr id="3" name="Content Placeholder 2">
                <a:extLst>
                  <a:ext uri="{FF2B5EF4-FFF2-40B4-BE49-F238E27FC236}">
                    <a16:creationId xmlns:a16="http://schemas.microsoft.com/office/drawing/2014/main" id="{4C53418E-F4DF-452B-BD85-A7D380E032CD}"/>
                  </a:ext>
                </a:extLst>
              </p:cNvPr>
              <p:cNvSpPr>
                <a:spLocks noGrp="1" noRot="1" noChangeAspect="1" noMove="1" noResize="1" noEditPoints="1" noAdjustHandles="1" noChangeArrowheads="1" noChangeShapeType="1" noTextEdit="1"/>
              </p:cNvSpPr>
              <p:nvPr>
                <p:ph idx="1"/>
              </p:nvPr>
            </p:nvSpPr>
            <p:spPr>
              <a:blipFill>
                <a:blip r:embed="rId2"/>
                <a:stretch>
                  <a:fillRect l="-232" t="-2243" b="-130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6AB3E68-6FBE-4DF0-9091-0B71452D5BFF}"/>
              </a:ext>
            </a:extLst>
          </p:cNvPr>
          <p:cNvSpPr>
            <a:spLocks noGrp="1"/>
          </p:cNvSpPr>
          <p:nvPr>
            <p:ph type="sldNum" sz="quarter" idx="12"/>
          </p:nvPr>
        </p:nvSpPr>
        <p:spPr/>
        <p:txBody>
          <a:bodyPr/>
          <a:lstStyle/>
          <a:p>
            <a:pPr>
              <a:defRPr/>
            </a:pPr>
            <a:fld id="{8E35B453-7314-4BBD-9303-11C6BECC4B0D}" type="slidenum">
              <a:rPr lang="en-GB" altLang="en-US" smtClean="0"/>
              <a:pPr>
                <a:defRPr/>
              </a:pPr>
              <a:t>10</a:t>
            </a:fld>
            <a:endParaRPr lang="en-GB" altLang="en-US" dirty="0"/>
          </a:p>
        </p:txBody>
      </p:sp>
    </p:spTree>
    <p:extLst>
      <p:ext uri="{BB962C8B-B14F-4D97-AF65-F5344CB8AC3E}">
        <p14:creationId xmlns:p14="http://schemas.microsoft.com/office/powerpoint/2010/main" val="32708600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5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BA4A-1F17-4889-AED9-6791AB01CD41}"/>
              </a:ext>
            </a:extLst>
          </p:cNvPr>
          <p:cNvSpPr>
            <a:spLocks noGrp="1"/>
          </p:cNvSpPr>
          <p:nvPr>
            <p:ph type="title"/>
          </p:nvPr>
        </p:nvSpPr>
        <p:spPr/>
        <p:txBody>
          <a:bodyPr/>
          <a:lstStyle/>
          <a:p>
            <a:r>
              <a:rPr lang="en-GB" dirty="0"/>
              <a:t>A model for Status Demand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53418E-F4DF-452B-BD85-A7D380E032CD}"/>
                  </a:ext>
                </a:extLst>
              </p:cNvPr>
              <p:cNvSpPr>
                <a:spLocks noGrp="1"/>
              </p:cNvSpPr>
              <p:nvPr>
                <p:ph idx="1"/>
              </p:nvPr>
            </p:nvSpPr>
            <p:spPr>
              <a:xfrm>
                <a:off x="628650" y="1370013"/>
                <a:ext cx="8210550" cy="3262312"/>
              </a:xfrm>
            </p:spPr>
            <p:txBody>
              <a:bodyPr>
                <a:normAutofit fontScale="92500"/>
              </a:bodyPr>
              <a:lstStyle/>
              <a:p>
                <a:r>
                  <a:rPr lang="en-US" dirty="0"/>
                  <a:t>Since the consumer avails utility from both non-durable excess and durable consumption, we have a log-linear form</a:t>
                </a:r>
              </a:p>
              <a:p>
                <a:endParaRPr lang="en-US" dirty="0"/>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𝛼</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𝑡</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r>
                        <a:rPr lang="en-US" b="0" i="1" smtClean="0">
                          <a:latin typeface="Cambria Math" panose="02040503050406030204" pitchFamily="18" charset="0"/>
                        </a:rPr>
                        <m:t>)</m:t>
                      </m:r>
                    </m:oMath>
                  </m:oMathPara>
                </a14:m>
                <a:endParaRPr lang="en-GB" dirty="0"/>
              </a:p>
              <a:p>
                <a:pPr marL="0" indent="0">
                  <a:buNone/>
                </a:pPr>
                <a:endParaRPr lang="en-GB" dirty="0"/>
              </a:p>
              <a:p>
                <a:r>
                  <a:rPr lang="en-GB" dirty="0"/>
                  <a:t>An empirical method can be specified as long as the following linear differential equation has a solution </a:t>
                </a:r>
              </a:p>
              <a:p>
                <a:endParaRPr lang="en-GB" dirty="0"/>
              </a:p>
              <a:p>
                <a:pPr marL="0" indent="0">
                  <a:buNone/>
                </a:pPr>
                <a14:m>
                  <m:oMathPara xmlns:m="http://schemas.openxmlformats.org/officeDocument/2006/math">
                    <m:oMathParaPr>
                      <m:jc m:val="center"/>
                    </m:oMathParaPr>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Ψ</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𝑡</m:t>
                                  </m:r>
                                </m:sub>
                              </m:sSub>
                            </m:den>
                          </m:f>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Ψ</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𝛼</m:t>
                              </m:r>
                            </m:den>
                          </m:f>
                          <m:r>
                            <a:rPr lang="en-US" b="0" i="1" smtClean="0">
                              <a:latin typeface="Cambria Math" panose="02040503050406030204" pitchFamily="18" charset="0"/>
                            </a:rPr>
                            <m:t>−1</m:t>
                          </m:r>
                        </m:e>
                      </m:d>
                      <m:sSub>
                        <m:sSubPr>
                          <m:ctrlPr>
                            <a:rPr lang="en-US" i="1">
                              <a:latin typeface="Cambria Math" panose="02040503050406030204" pitchFamily="18" charset="0"/>
                            </a:rPr>
                          </m:ctrlPr>
                        </m:sSubPr>
                        <m:e>
                          <m:r>
                            <m:rPr>
                              <m:sty m:val="p"/>
                            </m:rPr>
                            <a:rPr lang="en-US">
                              <a:latin typeface="Cambria Math" panose="02040503050406030204" pitchFamily="18" charset="0"/>
                            </a:rPr>
                            <m:t>Ψ</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𝛼</m:t>
                              </m:r>
                            </m:den>
                          </m:f>
                          <m:r>
                            <a:rPr lang="en-US" b="0" i="1" smtClean="0">
                              <a:latin typeface="Cambria Math" panose="02040503050406030204" pitchFamily="18" charset="0"/>
                            </a:rPr>
                            <m:t>−1</m:t>
                          </m:r>
                        </m:e>
                      </m:d>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𝜈</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4C53418E-F4DF-452B-BD85-A7D380E032CD}"/>
                  </a:ext>
                </a:extLst>
              </p:cNvPr>
              <p:cNvSpPr>
                <a:spLocks noGrp="1" noRot="1" noChangeAspect="1" noMove="1" noResize="1" noEditPoints="1" noAdjustHandles="1" noChangeArrowheads="1" noChangeShapeType="1" noTextEdit="1"/>
              </p:cNvSpPr>
              <p:nvPr>
                <p:ph idx="1"/>
              </p:nvPr>
            </p:nvSpPr>
            <p:spPr>
              <a:xfrm>
                <a:off x="628650" y="1370013"/>
                <a:ext cx="8210550" cy="3262312"/>
              </a:xfrm>
              <a:blipFill>
                <a:blip r:embed="rId2"/>
                <a:stretch>
                  <a:fillRect l="-520" t="-1869" r="-29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86AB3E68-6FBE-4DF0-9091-0B71452D5BFF}"/>
              </a:ext>
            </a:extLst>
          </p:cNvPr>
          <p:cNvSpPr>
            <a:spLocks noGrp="1"/>
          </p:cNvSpPr>
          <p:nvPr>
            <p:ph type="sldNum" sz="quarter" idx="12"/>
          </p:nvPr>
        </p:nvSpPr>
        <p:spPr/>
        <p:txBody>
          <a:bodyPr/>
          <a:lstStyle/>
          <a:p>
            <a:pPr>
              <a:defRPr/>
            </a:pPr>
            <a:fld id="{8E35B453-7314-4BBD-9303-11C6BECC4B0D}" type="slidenum">
              <a:rPr lang="en-GB" altLang="en-US" smtClean="0"/>
              <a:pPr>
                <a:defRPr/>
              </a:pPr>
              <a:t>11</a:t>
            </a:fld>
            <a:endParaRPr lang="en-GB" altLang="en-US" dirty="0"/>
          </a:p>
        </p:txBody>
      </p:sp>
    </p:spTree>
    <p:extLst>
      <p:ext uri="{BB962C8B-B14F-4D97-AF65-F5344CB8AC3E}">
        <p14:creationId xmlns:p14="http://schemas.microsoft.com/office/powerpoint/2010/main" val="26015031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22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3A37-7993-450F-8C74-F359EBC36293}"/>
              </a:ext>
            </a:extLst>
          </p:cNvPr>
          <p:cNvSpPr>
            <a:spLocks noGrp="1"/>
          </p:cNvSpPr>
          <p:nvPr>
            <p:ph type="title"/>
          </p:nvPr>
        </p:nvSpPr>
        <p:spPr/>
        <p:txBody>
          <a:bodyPr>
            <a:normAutofit fontScale="90000"/>
          </a:bodyPr>
          <a:lstStyle/>
          <a:p>
            <a:r>
              <a:rPr lang="en-US" dirty="0"/>
              <a:t>Comparing economies – the role of occupation vs region</a:t>
            </a:r>
            <a:endParaRPr lang="en-GB" dirty="0"/>
          </a:p>
        </p:txBody>
      </p:sp>
      <p:sp>
        <p:nvSpPr>
          <p:cNvPr id="3" name="Content Placeholder 2">
            <a:extLst>
              <a:ext uri="{FF2B5EF4-FFF2-40B4-BE49-F238E27FC236}">
                <a16:creationId xmlns:a16="http://schemas.microsoft.com/office/drawing/2014/main" id="{D2AE532F-81CE-4C13-8B35-E11C80EB34F5}"/>
              </a:ext>
            </a:extLst>
          </p:cNvPr>
          <p:cNvSpPr>
            <a:spLocks noGrp="1"/>
          </p:cNvSpPr>
          <p:nvPr>
            <p:ph idx="1"/>
          </p:nvPr>
        </p:nvSpPr>
        <p:spPr>
          <a:xfrm>
            <a:off x="628650" y="1352551"/>
            <a:ext cx="6991350" cy="609600"/>
          </a:xfrm>
        </p:spPr>
        <p:txBody>
          <a:bodyPr>
            <a:normAutofit fontScale="77500" lnSpcReduction="20000"/>
          </a:bodyPr>
          <a:lstStyle/>
          <a:p>
            <a:r>
              <a:rPr lang="en-US" sz="1600" dirty="0"/>
              <a:t>Using income data, we </a:t>
            </a:r>
            <a:r>
              <a:rPr lang="en-US" sz="1600" dirty="0" err="1"/>
              <a:t>standardise</a:t>
            </a:r>
            <a:r>
              <a:rPr lang="en-US" sz="1600" dirty="0"/>
              <a:t> occupations into occupation ranks for comparison across economies</a:t>
            </a:r>
          </a:p>
          <a:p>
            <a:r>
              <a:rPr lang="en-US" sz="1600" dirty="0"/>
              <a:t>Occupational and Asset differences are shown in the following chart. A more even distribution of assets and occupation-levels seems evident in Nigeria.</a:t>
            </a:r>
            <a:endParaRPr lang="en-GB" sz="1600" dirty="0"/>
          </a:p>
        </p:txBody>
      </p:sp>
      <p:sp>
        <p:nvSpPr>
          <p:cNvPr id="4" name="Slide Number Placeholder 3">
            <a:extLst>
              <a:ext uri="{FF2B5EF4-FFF2-40B4-BE49-F238E27FC236}">
                <a16:creationId xmlns:a16="http://schemas.microsoft.com/office/drawing/2014/main" id="{9383F4EE-6F49-4F2E-A328-04EE6321C67A}"/>
              </a:ext>
            </a:extLst>
          </p:cNvPr>
          <p:cNvSpPr>
            <a:spLocks noGrp="1"/>
          </p:cNvSpPr>
          <p:nvPr>
            <p:ph type="sldNum" sz="quarter" idx="12"/>
          </p:nvPr>
        </p:nvSpPr>
        <p:spPr/>
        <p:txBody>
          <a:bodyPr/>
          <a:lstStyle/>
          <a:p>
            <a:pPr>
              <a:defRPr/>
            </a:pPr>
            <a:fld id="{8E35B453-7314-4BBD-9303-11C6BECC4B0D}" type="slidenum">
              <a:rPr lang="en-GB" altLang="en-US" smtClean="0"/>
              <a:pPr>
                <a:defRPr/>
              </a:pPr>
              <a:t>12</a:t>
            </a:fld>
            <a:endParaRPr lang="en-GB" altLang="en-US" dirty="0"/>
          </a:p>
        </p:txBody>
      </p:sp>
      <p:pic>
        <p:nvPicPr>
          <p:cNvPr id="6" name="Picture 5" descr="Map&#10;&#10;Description automatically generated">
            <a:extLst>
              <a:ext uri="{FF2B5EF4-FFF2-40B4-BE49-F238E27FC236}">
                <a16:creationId xmlns:a16="http://schemas.microsoft.com/office/drawing/2014/main" id="{79B358B4-E12F-4435-A592-FAA9CE7B2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138364"/>
            <a:ext cx="2971800" cy="2892875"/>
          </a:xfrm>
          <a:prstGeom prst="rect">
            <a:avLst/>
          </a:prstGeom>
        </p:spPr>
      </p:pic>
      <p:pic>
        <p:nvPicPr>
          <p:cNvPr id="8" name="Picture 7" descr="Chart, map, scatter chart&#10;&#10;Description automatically generated">
            <a:extLst>
              <a:ext uri="{FF2B5EF4-FFF2-40B4-BE49-F238E27FC236}">
                <a16:creationId xmlns:a16="http://schemas.microsoft.com/office/drawing/2014/main" id="{5CA7E0AA-476B-48D2-AAB5-EAD5DAB2E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6730" y="2272692"/>
            <a:ext cx="3975269" cy="2051658"/>
          </a:xfrm>
          <a:prstGeom prst="rect">
            <a:avLst/>
          </a:prstGeom>
        </p:spPr>
      </p:pic>
    </p:spTree>
    <p:extLst>
      <p:ext uri="{BB962C8B-B14F-4D97-AF65-F5344CB8AC3E}">
        <p14:creationId xmlns:p14="http://schemas.microsoft.com/office/powerpoint/2010/main" val="38879139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21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BD2F4-8715-4E89-B522-B7A6F86809E6}"/>
              </a:ext>
            </a:extLst>
          </p:cNvPr>
          <p:cNvSpPr>
            <a:spLocks noGrp="1"/>
          </p:cNvSpPr>
          <p:nvPr>
            <p:ph type="title"/>
          </p:nvPr>
        </p:nvSpPr>
        <p:spPr>
          <a:xfrm>
            <a:off x="381000" y="265829"/>
            <a:ext cx="7886700" cy="993775"/>
          </a:xfrm>
        </p:spPr>
        <p:txBody>
          <a:bodyPr/>
          <a:lstStyle/>
          <a:p>
            <a:r>
              <a:rPr lang="en-US" dirty="0"/>
              <a:t>Tanzania – A non parametric view</a:t>
            </a:r>
            <a:endParaRPr lang="en-GB" dirty="0"/>
          </a:p>
        </p:txBody>
      </p:sp>
      <p:pic>
        <p:nvPicPr>
          <p:cNvPr id="9" name="Content Placeholder 8" descr="Chart, surface chart&#10;&#10;Description automatically generated">
            <a:extLst>
              <a:ext uri="{FF2B5EF4-FFF2-40B4-BE49-F238E27FC236}">
                <a16:creationId xmlns:a16="http://schemas.microsoft.com/office/drawing/2014/main" id="{2F44EB68-6EAC-4D8A-A9BE-C188D8D968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1972" y="2036158"/>
            <a:ext cx="1997048" cy="1779386"/>
          </a:xfrm>
        </p:spPr>
      </p:pic>
      <p:sp>
        <p:nvSpPr>
          <p:cNvPr id="4" name="Slide Number Placeholder 3">
            <a:extLst>
              <a:ext uri="{FF2B5EF4-FFF2-40B4-BE49-F238E27FC236}">
                <a16:creationId xmlns:a16="http://schemas.microsoft.com/office/drawing/2014/main" id="{89065579-4D02-46AC-9555-391AF1EE3B68}"/>
              </a:ext>
            </a:extLst>
          </p:cNvPr>
          <p:cNvSpPr>
            <a:spLocks noGrp="1"/>
          </p:cNvSpPr>
          <p:nvPr>
            <p:ph type="sldNum" sz="quarter" idx="12"/>
          </p:nvPr>
        </p:nvSpPr>
        <p:spPr/>
        <p:txBody>
          <a:bodyPr/>
          <a:lstStyle/>
          <a:p>
            <a:pPr>
              <a:defRPr/>
            </a:pPr>
            <a:fld id="{8E35B453-7314-4BBD-9303-11C6BECC4B0D}" type="slidenum">
              <a:rPr lang="en-GB" altLang="en-US" smtClean="0"/>
              <a:pPr>
                <a:defRPr/>
              </a:pPr>
              <a:t>13</a:t>
            </a:fld>
            <a:endParaRPr lang="en-GB" altLang="en-US" dirty="0"/>
          </a:p>
        </p:txBody>
      </p:sp>
      <p:sp>
        <p:nvSpPr>
          <p:cNvPr id="7" name="AutoShape 4">
            <a:extLst>
              <a:ext uri="{FF2B5EF4-FFF2-40B4-BE49-F238E27FC236}">
                <a16:creationId xmlns:a16="http://schemas.microsoft.com/office/drawing/2014/main" id="{32DACF70-3526-48F7-B2CD-D876BD7A9E2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10" descr="Chart, surface chart&#10;&#10;Description automatically generated">
            <a:extLst>
              <a:ext uri="{FF2B5EF4-FFF2-40B4-BE49-F238E27FC236}">
                <a16:creationId xmlns:a16="http://schemas.microsoft.com/office/drawing/2014/main" id="{0F0EFEBC-031D-4E4E-863A-235E67A60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598021"/>
            <a:ext cx="3550646" cy="2571750"/>
          </a:xfrm>
          <a:prstGeom prst="rect">
            <a:avLst/>
          </a:prstGeom>
        </p:spPr>
      </p:pic>
      <p:sp>
        <p:nvSpPr>
          <p:cNvPr id="12" name="TextBox 11">
            <a:extLst>
              <a:ext uri="{FF2B5EF4-FFF2-40B4-BE49-F238E27FC236}">
                <a16:creationId xmlns:a16="http://schemas.microsoft.com/office/drawing/2014/main" id="{DF4FC69C-10DC-455C-A3E3-A0D266968018}"/>
              </a:ext>
            </a:extLst>
          </p:cNvPr>
          <p:cNvSpPr txBox="1"/>
          <p:nvPr/>
        </p:nvSpPr>
        <p:spPr>
          <a:xfrm>
            <a:off x="381000" y="1259604"/>
            <a:ext cx="6076950" cy="1631216"/>
          </a:xfrm>
          <a:prstGeom prst="rect">
            <a:avLst/>
          </a:prstGeom>
          <a:noFill/>
        </p:spPr>
        <p:txBody>
          <a:bodyPr wrap="square" rtlCol="0">
            <a:spAutoFit/>
          </a:bodyPr>
          <a:lstStyle/>
          <a:p>
            <a:pPr marL="342900" indent="-342900">
              <a:buFont typeface="Arial" panose="020B0604020202020204" pitchFamily="34" charset="0"/>
              <a:buChar char="•"/>
            </a:pPr>
            <a:r>
              <a:rPr lang="en-US" dirty="0"/>
              <a:t>Non-food expenditures are much higher</a:t>
            </a:r>
          </a:p>
          <a:p>
            <a:r>
              <a:rPr lang="en-US" dirty="0"/>
              <a:t>in the east of the country</a:t>
            </a:r>
          </a:p>
          <a:p>
            <a:pPr marL="342900" indent="-342900">
              <a:buFont typeface="Arial" panose="020B0604020202020204" pitchFamily="34" charset="0"/>
              <a:buChar char="•"/>
            </a:pPr>
            <a:r>
              <a:rPr lang="en-US" dirty="0"/>
              <a:t>Vast differences in asset ownership across the country</a:t>
            </a:r>
          </a:p>
          <a:p>
            <a:endParaRPr lang="en-GB" dirty="0"/>
          </a:p>
        </p:txBody>
      </p:sp>
    </p:spTree>
    <p:extLst>
      <p:ext uri="{BB962C8B-B14F-4D97-AF65-F5344CB8AC3E}">
        <p14:creationId xmlns:p14="http://schemas.microsoft.com/office/powerpoint/2010/main" val="42014958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28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11C6-2E3A-434D-BCD6-4260203D1E87}"/>
              </a:ext>
            </a:extLst>
          </p:cNvPr>
          <p:cNvSpPr>
            <a:spLocks noGrp="1"/>
          </p:cNvSpPr>
          <p:nvPr>
            <p:ph type="title"/>
          </p:nvPr>
        </p:nvSpPr>
        <p:spPr/>
        <p:txBody>
          <a:bodyPr/>
          <a:lstStyle/>
          <a:p>
            <a:r>
              <a:rPr lang="en-US" dirty="0"/>
              <a:t>Nigeria – A non parametric view</a:t>
            </a:r>
            <a:endParaRPr lang="en-GB" dirty="0"/>
          </a:p>
        </p:txBody>
      </p:sp>
      <p:sp>
        <p:nvSpPr>
          <p:cNvPr id="4" name="Slide Number Placeholder 3">
            <a:extLst>
              <a:ext uri="{FF2B5EF4-FFF2-40B4-BE49-F238E27FC236}">
                <a16:creationId xmlns:a16="http://schemas.microsoft.com/office/drawing/2014/main" id="{232C6AE5-087E-444F-A88E-E5A926F229BF}"/>
              </a:ext>
            </a:extLst>
          </p:cNvPr>
          <p:cNvSpPr>
            <a:spLocks noGrp="1"/>
          </p:cNvSpPr>
          <p:nvPr>
            <p:ph type="sldNum" sz="quarter" idx="12"/>
          </p:nvPr>
        </p:nvSpPr>
        <p:spPr/>
        <p:txBody>
          <a:bodyPr/>
          <a:lstStyle/>
          <a:p>
            <a:pPr>
              <a:defRPr/>
            </a:pPr>
            <a:fld id="{8E35B453-7314-4BBD-9303-11C6BECC4B0D}" type="slidenum">
              <a:rPr lang="en-GB" altLang="en-US" smtClean="0"/>
              <a:pPr>
                <a:defRPr/>
              </a:pPr>
              <a:t>14</a:t>
            </a:fld>
            <a:endParaRPr lang="en-GB" altLang="en-US" dirty="0"/>
          </a:p>
        </p:txBody>
      </p:sp>
      <p:pic>
        <p:nvPicPr>
          <p:cNvPr id="6" name="Picture 5" descr="Chart, surface chart&#10;&#10;Description automatically generated">
            <a:extLst>
              <a:ext uri="{FF2B5EF4-FFF2-40B4-BE49-F238E27FC236}">
                <a16:creationId xmlns:a16="http://schemas.microsoft.com/office/drawing/2014/main" id="{EA0629CF-8138-4C40-BE3D-7FF7A1CC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612" y="1243984"/>
            <a:ext cx="3981423" cy="2054834"/>
          </a:xfrm>
          <a:prstGeom prst="rect">
            <a:avLst/>
          </a:prstGeom>
        </p:spPr>
      </p:pic>
      <p:pic>
        <p:nvPicPr>
          <p:cNvPr id="8" name="Picture 7" descr="Diagram, engineering drawing&#10;&#10;Description automatically generated">
            <a:extLst>
              <a:ext uri="{FF2B5EF4-FFF2-40B4-BE49-F238E27FC236}">
                <a16:creationId xmlns:a16="http://schemas.microsoft.com/office/drawing/2014/main" id="{CD96B21B-A10D-40B4-9995-F64BED23E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2920891"/>
            <a:ext cx="3905249" cy="2015520"/>
          </a:xfrm>
          <a:prstGeom prst="rect">
            <a:avLst/>
          </a:prstGeom>
        </p:spPr>
      </p:pic>
      <p:sp>
        <p:nvSpPr>
          <p:cNvPr id="9" name="TextBox 8">
            <a:extLst>
              <a:ext uri="{FF2B5EF4-FFF2-40B4-BE49-F238E27FC236}">
                <a16:creationId xmlns:a16="http://schemas.microsoft.com/office/drawing/2014/main" id="{0F618A1C-773A-4167-8D22-F50953D03EDF}"/>
              </a:ext>
            </a:extLst>
          </p:cNvPr>
          <p:cNvSpPr txBox="1"/>
          <p:nvPr/>
        </p:nvSpPr>
        <p:spPr>
          <a:xfrm>
            <a:off x="228600" y="1047750"/>
            <a:ext cx="4724399" cy="1938992"/>
          </a:xfrm>
          <a:prstGeom prst="rect">
            <a:avLst/>
          </a:prstGeom>
          <a:noFill/>
        </p:spPr>
        <p:txBody>
          <a:bodyPr wrap="square" rtlCol="0">
            <a:spAutoFit/>
          </a:bodyPr>
          <a:lstStyle/>
          <a:p>
            <a:pPr marL="342900" indent="-342900">
              <a:buFont typeface="Arial" panose="020B0604020202020204" pitchFamily="34" charset="0"/>
              <a:buChar char="•"/>
            </a:pPr>
            <a:r>
              <a:rPr lang="en-US" dirty="0"/>
              <a:t>The asset differences are relatively flat</a:t>
            </a:r>
          </a:p>
          <a:p>
            <a:pPr marL="342900" indent="-342900">
              <a:buFont typeface="Arial" panose="020B0604020202020204" pitchFamily="34" charset="0"/>
              <a:buChar char="•"/>
            </a:pPr>
            <a:r>
              <a:rPr lang="en-US" dirty="0"/>
              <a:t>The north-east of the country has higher food expenditure but the coastal south-west has higher non-food expenditure</a:t>
            </a:r>
          </a:p>
        </p:txBody>
      </p:sp>
    </p:spTree>
    <p:extLst>
      <p:ext uri="{BB962C8B-B14F-4D97-AF65-F5344CB8AC3E}">
        <p14:creationId xmlns:p14="http://schemas.microsoft.com/office/powerpoint/2010/main" val="1002140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29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60FA-F0DF-4A97-856A-75DEAC2C5F0A}"/>
              </a:ext>
            </a:extLst>
          </p:cNvPr>
          <p:cNvSpPr>
            <a:spLocks noGrp="1"/>
          </p:cNvSpPr>
          <p:nvPr>
            <p:ph type="title"/>
          </p:nvPr>
        </p:nvSpPr>
        <p:spPr>
          <a:xfrm>
            <a:off x="628650" y="274638"/>
            <a:ext cx="5467350" cy="993775"/>
          </a:xfrm>
        </p:spPr>
        <p:txBody>
          <a:bodyPr>
            <a:normAutofit fontScale="90000"/>
          </a:bodyPr>
          <a:lstStyle/>
          <a:p>
            <a:r>
              <a:rPr lang="en-US" dirty="0"/>
              <a:t>Interpreting non-parametric and descriptive data</a:t>
            </a:r>
            <a:endParaRPr lang="en-GB" dirty="0"/>
          </a:p>
        </p:txBody>
      </p:sp>
      <p:sp>
        <p:nvSpPr>
          <p:cNvPr id="3" name="Content Placeholder 2">
            <a:extLst>
              <a:ext uri="{FF2B5EF4-FFF2-40B4-BE49-F238E27FC236}">
                <a16:creationId xmlns:a16="http://schemas.microsoft.com/office/drawing/2014/main" id="{49B80137-2BE4-428C-841E-90F63B600F84}"/>
              </a:ext>
            </a:extLst>
          </p:cNvPr>
          <p:cNvSpPr>
            <a:spLocks noGrp="1"/>
          </p:cNvSpPr>
          <p:nvPr>
            <p:ph idx="1"/>
          </p:nvPr>
        </p:nvSpPr>
        <p:spPr/>
        <p:txBody>
          <a:bodyPr>
            <a:normAutofit/>
          </a:bodyPr>
          <a:lstStyle/>
          <a:p>
            <a:r>
              <a:rPr lang="en-US" dirty="0"/>
              <a:t>Tanzania</a:t>
            </a:r>
          </a:p>
          <a:p>
            <a:pPr lvl="1"/>
            <a:r>
              <a:rPr lang="en-GB" dirty="0"/>
              <a:t>There are vast differences in asset ownership</a:t>
            </a:r>
          </a:p>
          <a:p>
            <a:pPr lvl="1"/>
            <a:r>
              <a:rPr lang="en-GB" dirty="0"/>
              <a:t>Occupational differences across regions are high</a:t>
            </a:r>
          </a:p>
          <a:p>
            <a:pPr lvl="1"/>
            <a:r>
              <a:rPr lang="en-GB" dirty="0"/>
              <a:t>The south and east of Tanzania are too far apart in assets and have incomparable amenities. This is less so in the central parts</a:t>
            </a:r>
          </a:p>
          <a:p>
            <a:pPr lvl="1"/>
            <a:r>
              <a:rPr lang="en-GB" dirty="0"/>
              <a:t>The subjective well being data also does not align with the asset distribution.</a:t>
            </a:r>
          </a:p>
          <a:p>
            <a:r>
              <a:rPr lang="en-GB" dirty="0"/>
              <a:t>Nigeria</a:t>
            </a:r>
          </a:p>
          <a:p>
            <a:pPr lvl="1"/>
            <a:r>
              <a:rPr lang="en-GB" dirty="0"/>
              <a:t>The asset differences are fewer</a:t>
            </a:r>
          </a:p>
          <a:p>
            <a:pPr lvl="1"/>
            <a:r>
              <a:rPr lang="en-GB" dirty="0"/>
              <a:t>Occupational and educational differences are more uniform across regions</a:t>
            </a:r>
          </a:p>
          <a:p>
            <a:pPr lvl="1"/>
            <a:endParaRPr lang="en-GB" dirty="0"/>
          </a:p>
        </p:txBody>
      </p:sp>
      <p:sp>
        <p:nvSpPr>
          <p:cNvPr id="4" name="Slide Number Placeholder 3">
            <a:extLst>
              <a:ext uri="{FF2B5EF4-FFF2-40B4-BE49-F238E27FC236}">
                <a16:creationId xmlns:a16="http://schemas.microsoft.com/office/drawing/2014/main" id="{D11D1B95-CA29-4AC8-BE6E-FF6E70DAFFBC}"/>
              </a:ext>
            </a:extLst>
          </p:cNvPr>
          <p:cNvSpPr>
            <a:spLocks noGrp="1"/>
          </p:cNvSpPr>
          <p:nvPr>
            <p:ph type="sldNum" sz="quarter" idx="12"/>
          </p:nvPr>
        </p:nvSpPr>
        <p:spPr/>
        <p:txBody>
          <a:bodyPr/>
          <a:lstStyle/>
          <a:p>
            <a:pPr>
              <a:defRPr/>
            </a:pPr>
            <a:fld id="{8E35B453-7314-4BBD-9303-11C6BECC4B0D}" type="slidenum">
              <a:rPr lang="en-GB" altLang="en-US" smtClean="0"/>
              <a:pPr>
                <a:defRPr/>
              </a:pPr>
              <a:t>15</a:t>
            </a:fld>
            <a:endParaRPr lang="en-GB" altLang="en-US" dirty="0"/>
          </a:p>
        </p:txBody>
      </p:sp>
    </p:spTree>
    <p:extLst>
      <p:ext uri="{BB962C8B-B14F-4D97-AF65-F5344CB8AC3E}">
        <p14:creationId xmlns:p14="http://schemas.microsoft.com/office/powerpoint/2010/main" val="14218875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031C-2123-4FF1-BCC7-6F2D113AFB0F}"/>
              </a:ext>
            </a:extLst>
          </p:cNvPr>
          <p:cNvSpPr>
            <a:spLocks noGrp="1"/>
          </p:cNvSpPr>
          <p:nvPr>
            <p:ph type="title"/>
          </p:nvPr>
        </p:nvSpPr>
        <p:spPr/>
        <p:txBody>
          <a:bodyPr/>
          <a:lstStyle/>
          <a:p>
            <a:r>
              <a:rPr lang="en-US" dirty="0"/>
              <a:t>Parametric Analysis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82EAC1-F444-4637-9CC5-DE39E6E187B0}"/>
                  </a:ext>
                </a:extLst>
              </p:cNvPr>
              <p:cNvSpPr>
                <a:spLocks noGrp="1"/>
              </p:cNvSpPr>
              <p:nvPr>
                <p:ph idx="1"/>
              </p:nvPr>
            </p:nvSpPr>
            <p:spPr/>
            <p:txBody>
              <a:bodyPr>
                <a:normAutofit/>
              </a:bodyPr>
              <a:lstStyle/>
              <a:p>
                <a:r>
                  <a:rPr lang="en-US" dirty="0"/>
                  <a:t>Model – Our goal is to understand if after taking into account one’s own income, the non-durable consumption is influenced more by asset-inequalities or with differences in local non-durable consumption</a:t>
                </a:r>
              </a:p>
              <a:p>
                <a:pPr lvl="1"/>
                <a:r>
                  <a:rPr lang="en-US" dirty="0"/>
                  <a:t>Independent Variable</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𝑛𝑒</m:t>
                        </m:r>
                      </m:sub>
                    </m:sSub>
                  </m:oMath>
                </a14:m>
                <a:r>
                  <a:rPr lang="en-US" dirty="0"/>
                  <a:t> - the non-durable consumption including food</a:t>
                </a:r>
              </a:p>
              <a:p>
                <a:pPr lvl="1"/>
                <a:r>
                  <a:rPr lang="en-US" dirty="0"/>
                  <a:t>Dependent (Control) Variables</a:t>
                </a:r>
              </a:p>
              <a:p>
                <a:pPr lvl="2"/>
                <a14:m>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 </a:t>
                </a:r>
                <a14:m>
                  <m:oMath xmlns:m="http://schemas.openxmlformats.org/officeDocument/2006/math">
                    <m:r>
                      <a:rPr lang="en-US" b="0" i="1" smtClean="0">
                        <a:latin typeface="Cambria Math" panose="02040503050406030204" pitchFamily="18" charset="0"/>
                      </a:rPr>
                      <m:t>𝑥</m:t>
                    </m:r>
                  </m:oMath>
                </a14:m>
                <a:r>
                  <a:rPr lang="en-US" dirty="0"/>
                  <a:t> is the total per-head non-durable consumption in the household</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a:t> - logarithm of mean asset values in the </a:t>
                </a:r>
                <a14:m>
                  <m:oMath xmlns:m="http://schemas.openxmlformats.org/officeDocument/2006/math">
                    <m:r>
                      <a:rPr lang="en-US" i="1">
                        <a:latin typeface="Cambria Math" panose="02040503050406030204" pitchFamily="18" charset="0"/>
                      </a:rPr>
                      <m:t>4 </m:t>
                    </m:r>
                    <m:r>
                      <a:rPr lang="en-US" b="0" i="1" smtClean="0">
                        <a:latin typeface="Cambria Math" panose="02040503050406030204" pitchFamily="18" charset="0"/>
                      </a:rPr>
                      <m:t>𝑘</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r>
                  <a:rPr lang="en-US" dirty="0"/>
                  <a:t> area around the consumer’s district</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𝑛𝑒𝑒𝑑𝑠</m:t>
                        </m:r>
                      </m:sub>
                    </m:sSub>
                  </m:oMath>
                </a14:m>
                <a:r>
                  <a:rPr lang="en-US" dirty="0"/>
                  <a:t> - inferred as the average cost-per-head of non-durable consumption inclusive of food evaluated in the </a:t>
                </a:r>
                <a14:m>
                  <m:oMath xmlns:m="http://schemas.openxmlformats.org/officeDocument/2006/math">
                    <m:r>
                      <a:rPr lang="en-US" i="1">
                        <a:latin typeface="Cambria Math" panose="02040503050406030204" pitchFamily="18" charset="0"/>
                      </a:rPr>
                      <m:t>4 </m:t>
                    </m:r>
                    <m:r>
                      <a:rPr lang="en-US" i="1">
                        <a:latin typeface="Cambria Math" panose="02040503050406030204" pitchFamily="18" charset="0"/>
                      </a:rPr>
                      <m:t>𝑘</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area </a:t>
                </a:r>
              </a:p>
            </p:txBody>
          </p:sp>
        </mc:Choice>
        <mc:Fallback>
          <p:sp>
            <p:nvSpPr>
              <p:cNvPr id="3" name="Content Placeholder 2">
                <a:extLst>
                  <a:ext uri="{FF2B5EF4-FFF2-40B4-BE49-F238E27FC236}">
                    <a16:creationId xmlns:a16="http://schemas.microsoft.com/office/drawing/2014/main" id="{9182EAC1-F444-4637-9CC5-DE39E6E187B0}"/>
                  </a:ext>
                </a:extLst>
              </p:cNvPr>
              <p:cNvSpPr>
                <a:spLocks noGrp="1" noRot="1" noChangeAspect="1" noMove="1" noResize="1" noEditPoints="1" noAdjustHandles="1" noChangeArrowheads="1" noChangeShapeType="1" noTextEdit="1"/>
              </p:cNvSpPr>
              <p:nvPr>
                <p:ph idx="1"/>
              </p:nvPr>
            </p:nvSpPr>
            <p:spPr>
              <a:blipFill>
                <a:blip r:embed="rId3"/>
                <a:stretch>
                  <a:fillRect l="-773" t="-2243"/>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2B8584F-DFF9-47E8-8C04-DAFFDF47E165}"/>
              </a:ext>
            </a:extLst>
          </p:cNvPr>
          <p:cNvSpPr>
            <a:spLocks noGrp="1"/>
          </p:cNvSpPr>
          <p:nvPr>
            <p:ph type="sldNum" sz="quarter" idx="12"/>
          </p:nvPr>
        </p:nvSpPr>
        <p:spPr/>
        <p:txBody>
          <a:bodyPr/>
          <a:lstStyle/>
          <a:p>
            <a:pPr>
              <a:defRPr/>
            </a:pPr>
            <a:fld id="{8E35B453-7314-4BBD-9303-11C6BECC4B0D}" type="slidenum">
              <a:rPr lang="en-GB" altLang="en-US" smtClean="0"/>
              <a:pPr>
                <a:defRPr/>
              </a:pPr>
              <a:t>16</a:t>
            </a:fld>
            <a:endParaRPr lang="en-GB" altLang="en-US" dirty="0"/>
          </a:p>
        </p:txBody>
      </p:sp>
    </p:spTree>
    <p:extLst>
      <p:ext uri="{BB962C8B-B14F-4D97-AF65-F5344CB8AC3E}">
        <p14:creationId xmlns:p14="http://schemas.microsoft.com/office/powerpoint/2010/main" val="296723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031C-2123-4FF1-BCC7-6F2D113AFB0F}"/>
              </a:ext>
            </a:extLst>
          </p:cNvPr>
          <p:cNvSpPr>
            <a:spLocks noGrp="1"/>
          </p:cNvSpPr>
          <p:nvPr>
            <p:ph type="title"/>
          </p:nvPr>
        </p:nvSpPr>
        <p:spPr/>
        <p:txBody>
          <a:bodyPr/>
          <a:lstStyle/>
          <a:p>
            <a:r>
              <a:rPr lang="en-US" dirty="0"/>
              <a:t>Cross-Sectional View</a:t>
            </a:r>
            <a:endParaRPr lang="en-GB" dirty="0"/>
          </a:p>
        </p:txBody>
      </p:sp>
      <p:sp>
        <p:nvSpPr>
          <p:cNvPr id="4" name="Slide Number Placeholder 3">
            <a:extLst>
              <a:ext uri="{FF2B5EF4-FFF2-40B4-BE49-F238E27FC236}">
                <a16:creationId xmlns:a16="http://schemas.microsoft.com/office/drawing/2014/main" id="{02B8584F-DFF9-47E8-8C04-DAFFDF47E165}"/>
              </a:ext>
            </a:extLst>
          </p:cNvPr>
          <p:cNvSpPr>
            <a:spLocks noGrp="1"/>
          </p:cNvSpPr>
          <p:nvPr>
            <p:ph type="sldNum" sz="quarter" idx="12"/>
          </p:nvPr>
        </p:nvSpPr>
        <p:spPr/>
        <p:txBody>
          <a:bodyPr/>
          <a:lstStyle/>
          <a:p>
            <a:pPr>
              <a:defRPr/>
            </a:pPr>
            <a:fld id="{8E35B453-7314-4BBD-9303-11C6BECC4B0D}" type="slidenum">
              <a:rPr lang="en-GB" altLang="en-US" smtClean="0"/>
              <a:pPr>
                <a:defRPr/>
              </a:pPr>
              <a:t>17</a:t>
            </a:fld>
            <a:endParaRPr lang="en-GB" altLang="en-US" dirty="0"/>
          </a:p>
        </p:txBody>
      </p:sp>
      <p:pic>
        <p:nvPicPr>
          <p:cNvPr id="8" name="Picture 7">
            <a:extLst>
              <a:ext uri="{FF2B5EF4-FFF2-40B4-BE49-F238E27FC236}">
                <a16:creationId xmlns:a16="http://schemas.microsoft.com/office/drawing/2014/main" id="{8D2FBBD6-7CCF-48B8-B35D-8FCC87BF2D96}"/>
              </a:ext>
            </a:extLst>
          </p:cNvPr>
          <p:cNvPicPr>
            <a:picLocks noChangeAspect="1"/>
          </p:cNvPicPr>
          <p:nvPr/>
        </p:nvPicPr>
        <p:blipFill>
          <a:blip r:embed="rId3"/>
          <a:stretch>
            <a:fillRect/>
          </a:stretch>
        </p:blipFill>
        <p:spPr>
          <a:xfrm>
            <a:off x="4537391" y="1133495"/>
            <a:ext cx="3416502" cy="3768289"/>
          </a:xfrm>
          <a:prstGeom prst="rect">
            <a:avLst/>
          </a:prstGeom>
        </p:spPr>
      </p:pic>
      <p:pic>
        <p:nvPicPr>
          <p:cNvPr id="10" name="Picture 9">
            <a:extLst>
              <a:ext uri="{FF2B5EF4-FFF2-40B4-BE49-F238E27FC236}">
                <a16:creationId xmlns:a16="http://schemas.microsoft.com/office/drawing/2014/main" id="{9DCC2830-7488-4E7C-A763-80385A2FDA3C}"/>
              </a:ext>
            </a:extLst>
          </p:cNvPr>
          <p:cNvPicPr>
            <a:picLocks noChangeAspect="1"/>
          </p:cNvPicPr>
          <p:nvPr/>
        </p:nvPicPr>
        <p:blipFill>
          <a:blip r:embed="rId4"/>
          <a:stretch>
            <a:fillRect/>
          </a:stretch>
        </p:blipFill>
        <p:spPr>
          <a:xfrm>
            <a:off x="724887" y="1031102"/>
            <a:ext cx="3265290" cy="4010005"/>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91454B83-75DA-4096-A7F9-0EF2936C752B}"/>
                  </a:ext>
                </a:extLst>
              </p14:cNvPr>
              <p14:cNvContentPartPr/>
              <p14:nvPr/>
            </p14:nvContentPartPr>
            <p14:xfrm>
              <a:off x="805967" y="1787932"/>
              <a:ext cx="1056600" cy="280440"/>
            </p14:xfrm>
          </p:contentPart>
        </mc:Choice>
        <mc:Fallback>
          <p:pic>
            <p:nvPicPr>
              <p:cNvPr id="5" name="Ink 4">
                <a:extLst>
                  <a:ext uri="{FF2B5EF4-FFF2-40B4-BE49-F238E27FC236}">
                    <a16:creationId xmlns:a16="http://schemas.microsoft.com/office/drawing/2014/main" id="{91454B83-75DA-4096-A7F9-0EF2936C752B}"/>
                  </a:ext>
                </a:extLst>
              </p:cNvPr>
              <p:cNvPicPr/>
              <p:nvPr/>
            </p:nvPicPr>
            <p:blipFill>
              <a:blip r:embed="rId6"/>
              <a:stretch>
                <a:fillRect/>
              </a:stretch>
            </p:blipFill>
            <p:spPr>
              <a:xfrm>
                <a:off x="797327" y="1779292"/>
                <a:ext cx="1074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3AC55219-29C4-4A47-A0CA-6252E032C55A}"/>
                  </a:ext>
                </a:extLst>
              </p14:cNvPr>
              <p14:cNvContentPartPr/>
              <p14:nvPr/>
            </p14:nvContentPartPr>
            <p14:xfrm>
              <a:off x="4597127" y="1986292"/>
              <a:ext cx="1069560" cy="227520"/>
            </p14:xfrm>
          </p:contentPart>
        </mc:Choice>
        <mc:Fallback>
          <p:pic>
            <p:nvPicPr>
              <p:cNvPr id="11" name="Ink 10">
                <a:extLst>
                  <a:ext uri="{FF2B5EF4-FFF2-40B4-BE49-F238E27FC236}">
                    <a16:creationId xmlns:a16="http://schemas.microsoft.com/office/drawing/2014/main" id="{3AC55219-29C4-4A47-A0CA-6252E032C55A}"/>
                  </a:ext>
                </a:extLst>
              </p:cNvPr>
              <p:cNvPicPr/>
              <p:nvPr/>
            </p:nvPicPr>
            <p:blipFill>
              <a:blip r:embed="rId8"/>
              <a:stretch>
                <a:fillRect/>
              </a:stretch>
            </p:blipFill>
            <p:spPr>
              <a:xfrm>
                <a:off x="4588487" y="1977292"/>
                <a:ext cx="1087200" cy="245160"/>
              </a:xfrm>
              <a:prstGeom prst="rect">
                <a:avLst/>
              </a:prstGeom>
            </p:spPr>
          </p:pic>
        </mc:Fallback>
      </mc:AlternateContent>
    </p:spTree>
    <p:extLst>
      <p:ext uri="{BB962C8B-B14F-4D97-AF65-F5344CB8AC3E}">
        <p14:creationId xmlns:p14="http://schemas.microsoft.com/office/powerpoint/2010/main" val="4571867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21DDE-413F-4620-808A-71BBABFAE18C}"/>
              </a:ext>
            </a:extLst>
          </p:cNvPr>
          <p:cNvSpPr>
            <a:spLocks noGrp="1"/>
          </p:cNvSpPr>
          <p:nvPr>
            <p:ph type="title"/>
          </p:nvPr>
        </p:nvSpPr>
        <p:spPr/>
        <p:txBody>
          <a:bodyPr/>
          <a:lstStyle/>
          <a:p>
            <a:r>
              <a:rPr lang="en-US" dirty="0"/>
              <a:t>Panel View</a:t>
            </a:r>
            <a:endParaRPr lang="en-GB" dirty="0"/>
          </a:p>
        </p:txBody>
      </p:sp>
      <p:sp>
        <p:nvSpPr>
          <p:cNvPr id="4" name="Slide Number Placeholder 3">
            <a:extLst>
              <a:ext uri="{FF2B5EF4-FFF2-40B4-BE49-F238E27FC236}">
                <a16:creationId xmlns:a16="http://schemas.microsoft.com/office/drawing/2014/main" id="{3AD84171-93CD-4BC1-8AC1-86DCFE447F30}"/>
              </a:ext>
            </a:extLst>
          </p:cNvPr>
          <p:cNvSpPr>
            <a:spLocks noGrp="1"/>
          </p:cNvSpPr>
          <p:nvPr>
            <p:ph type="sldNum" sz="quarter" idx="12"/>
          </p:nvPr>
        </p:nvSpPr>
        <p:spPr/>
        <p:txBody>
          <a:bodyPr/>
          <a:lstStyle/>
          <a:p>
            <a:pPr>
              <a:defRPr/>
            </a:pPr>
            <a:fld id="{8E35B453-7314-4BBD-9303-11C6BECC4B0D}" type="slidenum">
              <a:rPr lang="en-GB" altLang="en-US" smtClean="0"/>
              <a:pPr>
                <a:defRPr/>
              </a:pPr>
              <a:t>18</a:t>
            </a:fld>
            <a:endParaRPr lang="en-GB" altLang="en-US" dirty="0"/>
          </a:p>
        </p:txBody>
      </p:sp>
      <p:pic>
        <p:nvPicPr>
          <p:cNvPr id="10" name="Picture 9">
            <a:extLst>
              <a:ext uri="{FF2B5EF4-FFF2-40B4-BE49-F238E27FC236}">
                <a16:creationId xmlns:a16="http://schemas.microsoft.com/office/drawing/2014/main" id="{1A67D1D2-8875-4352-A7CF-73FDB933421B}"/>
              </a:ext>
            </a:extLst>
          </p:cNvPr>
          <p:cNvPicPr>
            <a:picLocks noChangeAspect="1"/>
          </p:cNvPicPr>
          <p:nvPr/>
        </p:nvPicPr>
        <p:blipFill>
          <a:blip r:embed="rId3"/>
          <a:stretch>
            <a:fillRect/>
          </a:stretch>
        </p:blipFill>
        <p:spPr>
          <a:xfrm>
            <a:off x="4733819" y="1265531"/>
            <a:ext cx="3752998" cy="2895600"/>
          </a:xfrm>
          <a:prstGeom prst="rect">
            <a:avLst/>
          </a:prstGeom>
        </p:spPr>
      </p:pic>
      <p:pic>
        <p:nvPicPr>
          <p:cNvPr id="14" name="Picture 13">
            <a:extLst>
              <a:ext uri="{FF2B5EF4-FFF2-40B4-BE49-F238E27FC236}">
                <a16:creationId xmlns:a16="http://schemas.microsoft.com/office/drawing/2014/main" id="{04CCF53D-6380-47D6-A1C5-212EE309E39A}"/>
              </a:ext>
            </a:extLst>
          </p:cNvPr>
          <p:cNvPicPr>
            <a:picLocks noChangeAspect="1"/>
          </p:cNvPicPr>
          <p:nvPr/>
        </p:nvPicPr>
        <p:blipFill>
          <a:blip r:embed="rId4"/>
          <a:stretch>
            <a:fillRect/>
          </a:stretch>
        </p:blipFill>
        <p:spPr>
          <a:xfrm>
            <a:off x="457200" y="1265531"/>
            <a:ext cx="3752999" cy="2668965"/>
          </a:xfrm>
          <a:prstGeom prst="rect">
            <a:avLst/>
          </a:prstGeom>
        </p:spPr>
      </p:pic>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DAF09557-C026-4BA9-BFBE-269E4464C6F4}"/>
                  </a:ext>
                </a:extLst>
              </p14:cNvPr>
              <p14:cNvContentPartPr/>
              <p14:nvPr/>
            </p14:nvContentPartPr>
            <p14:xfrm>
              <a:off x="5240087" y="1992052"/>
              <a:ext cx="1195920" cy="288720"/>
            </p14:xfrm>
          </p:contentPart>
        </mc:Choice>
        <mc:Fallback>
          <p:pic>
            <p:nvPicPr>
              <p:cNvPr id="15" name="Ink 14">
                <a:extLst>
                  <a:ext uri="{FF2B5EF4-FFF2-40B4-BE49-F238E27FC236}">
                    <a16:creationId xmlns:a16="http://schemas.microsoft.com/office/drawing/2014/main" id="{DAF09557-C026-4BA9-BFBE-269E4464C6F4}"/>
                  </a:ext>
                </a:extLst>
              </p:cNvPr>
              <p:cNvPicPr/>
              <p:nvPr/>
            </p:nvPicPr>
            <p:blipFill>
              <a:blip r:embed="rId6"/>
              <a:stretch>
                <a:fillRect/>
              </a:stretch>
            </p:blipFill>
            <p:spPr>
              <a:xfrm>
                <a:off x="5231087" y="1983052"/>
                <a:ext cx="12135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607AF116-C0B4-45ED-8D59-F83158AF0914}"/>
                  </a:ext>
                </a:extLst>
              </p14:cNvPr>
              <p14:cNvContentPartPr/>
              <p14:nvPr/>
            </p14:nvContentPartPr>
            <p14:xfrm>
              <a:off x="1064807" y="1992772"/>
              <a:ext cx="1009440" cy="307800"/>
            </p14:xfrm>
          </p:contentPart>
        </mc:Choice>
        <mc:Fallback>
          <p:pic>
            <p:nvPicPr>
              <p:cNvPr id="16" name="Ink 15">
                <a:extLst>
                  <a:ext uri="{FF2B5EF4-FFF2-40B4-BE49-F238E27FC236}">
                    <a16:creationId xmlns:a16="http://schemas.microsoft.com/office/drawing/2014/main" id="{607AF116-C0B4-45ED-8D59-F83158AF0914}"/>
                  </a:ext>
                </a:extLst>
              </p:cNvPr>
              <p:cNvPicPr/>
              <p:nvPr/>
            </p:nvPicPr>
            <p:blipFill>
              <a:blip r:embed="rId8"/>
              <a:stretch>
                <a:fillRect/>
              </a:stretch>
            </p:blipFill>
            <p:spPr>
              <a:xfrm>
                <a:off x="1056167" y="1984132"/>
                <a:ext cx="1027080" cy="325440"/>
              </a:xfrm>
              <a:prstGeom prst="rect">
                <a:avLst/>
              </a:prstGeom>
            </p:spPr>
          </p:pic>
        </mc:Fallback>
      </mc:AlternateContent>
    </p:spTree>
    <p:extLst>
      <p:ext uri="{BB962C8B-B14F-4D97-AF65-F5344CB8AC3E}">
        <p14:creationId xmlns:p14="http://schemas.microsoft.com/office/powerpoint/2010/main" val="33536608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F8AB-0CCF-473A-8534-BC759D28BE7E}"/>
              </a:ext>
            </a:extLst>
          </p:cNvPr>
          <p:cNvSpPr>
            <a:spLocks noGrp="1"/>
          </p:cNvSpPr>
          <p:nvPr>
            <p:ph type="title"/>
          </p:nvPr>
        </p:nvSpPr>
        <p:spPr/>
        <p:txBody>
          <a:bodyPr>
            <a:normAutofit fontScale="90000"/>
          </a:bodyPr>
          <a:lstStyle/>
          <a:p>
            <a:r>
              <a:rPr lang="en-US" dirty="0"/>
              <a:t>Observations from the Panel </a:t>
            </a:r>
            <a:br>
              <a:rPr lang="en-US" dirty="0"/>
            </a:br>
            <a:r>
              <a:rPr lang="en-US" dirty="0"/>
              <a:t>and Cross-Section Analysis</a:t>
            </a:r>
            <a:endParaRPr lang="en-GB" dirty="0"/>
          </a:p>
        </p:txBody>
      </p:sp>
      <p:sp>
        <p:nvSpPr>
          <p:cNvPr id="3" name="Content Placeholder 2">
            <a:extLst>
              <a:ext uri="{FF2B5EF4-FFF2-40B4-BE49-F238E27FC236}">
                <a16:creationId xmlns:a16="http://schemas.microsoft.com/office/drawing/2014/main" id="{3D6B07EE-B7A2-436F-BDC0-4CB8AC8CA3AE}"/>
              </a:ext>
            </a:extLst>
          </p:cNvPr>
          <p:cNvSpPr>
            <a:spLocks noGrp="1"/>
          </p:cNvSpPr>
          <p:nvPr>
            <p:ph idx="1"/>
          </p:nvPr>
        </p:nvSpPr>
        <p:spPr/>
        <p:txBody>
          <a:bodyPr>
            <a:normAutofit fontScale="92500" lnSpcReduction="10000"/>
          </a:bodyPr>
          <a:lstStyle/>
          <a:p>
            <a:r>
              <a:rPr lang="en-US" dirty="0"/>
              <a:t>The economic significance of local (neighborhood) expenditure is generally higher (removing </a:t>
            </a:r>
            <a:r>
              <a:rPr lang="en-US" dirty="0" err="1"/>
              <a:t>logx</a:t>
            </a:r>
            <a:r>
              <a:rPr lang="en-US" dirty="0"/>
              <a:t> confirms this) </a:t>
            </a:r>
          </a:p>
          <a:p>
            <a:r>
              <a:rPr lang="en-US" dirty="0"/>
              <a:t>The role of education as well as occupation for non-durable consumption seems stronger in Nigeria </a:t>
            </a:r>
          </a:p>
          <a:p>
            <a:r>
              <a:rPr lang="en-US" dirty="0"/>
              <a:t>For the same household, changes in asset-richness seems to drive consumption of non-durable goods – but relatively speaking, the non-durable consumption is Tanzania is more sensitive to average local expenditure</a:t>
            </a:r>
          </a:p>
          <a:p>
            <a:r>
              <a:rPr lang="en-US" dirty="0"/>
              <a:t>There seems more inertia with asset-boundaries in Nigeria as there is a substitution between asset-richness and  non-durable consumption. Once consumers have acquired assets, therefore, their consumption does not change. This is less so in Tanzania.</a:t>
            </a:r>
            <a:endParaRPr lang="en-GB" dirty="0"/>
          </a:p>
        </p:txBody>
      </p:sp>
      <p:sp>
        <p:nvSpPr>
          <p:cNvPr id="4" name="Slide Number Placeholder 3">
            <a:extLst>
              <a:ext uri="{FF2B5EF4-FFF2-40B4-BE49-F238E27FC236}">
                <a16:creationId xmlns:a16="http://schemas.microsoft.com/office/drawing/2014/main" id="{7475BD04-3777-48EC-9398-61D23EE086E5}"/>
              </a:ext>
            </a:extLst>
          </p:cNvPr>
          <p:cNvSpPr>
            <a:spLocks noGrp="1"/>
          </p:cNvSpPr>
          <p:nvPr>
            <p:ph type="sldNum" sz="quarter" idx="12"/>
          </p:nvPr>
        </p:nvSpPr>
        <p:spPr/>
        <p:txBody>
          <a:bodyPr/>
          <a:lstStyle/>
          <a:p>
            <a:pPr>
              <a:defRPr/>
            </a:pPr>
            <a:fld id="{8E35B453-7314-4BBD-9303-11C6BECC4B0D}" type="slidenum">
              <a:rPr lang="en-GB" altLang="en-US" smtClean="0"/>
              <a:pPr>
                <a:defRPr/>
              </a:pPr>
              <a:t>19</a:t>
            </a:fld>
            <a:endParaRPr lang="en-GB" alt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213F1FAA-22F1-4655-AFAC-E023EF4111F0}"/>
                  </a:ext>
                </a:extLst>
              </p14:cNvPr>
              <p14:cNvContentPartPr/>
              <p14:nvPr/>
            </p14:nvContentPartPr>
            <p14:xfrm>
              <a:off x="4956047" y="4352932"/>
              <a:ext cx="360" cy="360"/>
            </p14:xfrm>
          </p:contentPart>
        </mc:Choice>
        <mc:Fallback>
          <p:pic>
            <p:nvPicPr>
              <p:cNvPr id="12" name="Ink 11">
                <a:extLst>
                  <a:ext uri="{FF2B5EF4-FFF2-40B4-BE49-F238E27FC236}">
                    <a16:creationId xmlns:a16="http://schemas.microsoft.com/office/drawing/2014/main" id="{213F1FAA-22F1-4655-AFAC-E023EF4111F0}"/>
                  </a:ext>
                </a:extLst>
              </p:cNvPr>
              <p:cNvPicPr/>
              <p:nvPr/>
            </p:nvPicPr>
            <p:blipFill>
              <a:blip r:embed="rId3"/>
              <a:stretch>
                <a:fillRect/>
              </a:stretch>
            </p:blipFill>
            <p:spPr>
              <a:xfrm>
                <a:off x="4947047" y="43442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16D9A8E3-26DF-4866-9FB3-86FBB8938D26}"/>
                  </a:ext>
                </a:extLst>
              </p14:cNvPr>
              <p14:cNvContentPartPr/>
              <p14:nvPr/>
            </p14:nvContentPartPr>
            <p14:xfrm>
              <a:off x="3935807" y="4426012"/>
              <a:ext cx="360" cy="360"/>
            </p14:xfrm>
          </p:contentPart>
        </mc:Choice>
        <mc:Fallback>
          <p:pic>
            <p:nvPicPr>
              <p:cNvPr id="13" name="Ink 12">
                <a:extLst>
                  <a:ext uri="{FF2B5EF4-FFF2-40B4-BE49-F238E27FC236}">
                    <a16:creationId xmlns:a16="http://schemas.microsoft.com/office/drawing/2014/main" id="{16D9A8E3-26DF-4866-9FB3-86FBB8938D26}"/>
                  </a:ext>
                </a:extLst>
              </p:cNvPr>
              <p:cNvPicPr/>
              <p:nvPr/>
            </p:nvPicPr>
            <p:blipFill>
              <a:blip r:embed="rId3"/>
              <a:stretch>
                <a:fillRect/>
              </a:stretch>
            </p:blipFill>
            <p:spPr>
              <a:xfrm>
                <a:off x="3926807" y="4417012"/>
                <a:ext cx="18000" cy="18000"/>
              </a:xfrm>
              <a:prstGeom prst="rect">
                <a:avLst/>
              </a:prstGeom>
            </p:spPr>
          </p:pic>
        </mc:Fallback>
      </mc:AlternateContent>
    </p:spTree>
    <p:extLst>
      <p:ext uri="{BB962C8B-B14F-4D97-AF65-F5344CB8AC3E}">
        <p14:creationId xmlns:p14="http://schemas.microsoft.com/office/powerpoint/2010/main" val="15823775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1000">
              <a:schemeClr val="accent1">
                <a:lumMod val="5000"/>
                <a:lumOff val="95000"/>
              </a:schemeClr>
            </a:gs>
            <a:gs pos="46000">
              <a:schemeClr val="accent1">
                <a:lumMod val="45000"/>
                <a:lumOff val="55000"/>
              </a:schemeClr>
            </a:gs>
            <a:gs pos="7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114" y="452438"/>
            <a:ext cx="7886700" cy="993775"/>
          </a:xfrm>
        </p:spPr>
        <p:txBody>
          <a:bodyPr/>
          <a:lstStyle/>
          <a:p>
            <a:r>
              <a:rPr lang="en-GB" dirty="0"/>
              <a:t>Conspicuous or status-related Consumption</a:t>
            </a:r>
          </a:p>
        </p:txBody>
      </p:sp>
      <p:sp>
        <p:nvSpPr>
          <p:cNvPr id="3" name="Content Placeholder 2"/>
          <p:cNvSpPr>
            <a:spLocks noGrp="1"/>
          </p:cNvSpPr>
          <p:nvPr>
            <p:ph idx="1"/>
          </p:nvPr>
        </p:nvSpPr>
        <p:spPr>
          <a:xfrm>
            <a:off x="633067" y="1428750"/>
            <a:ext cx="7886700" cy="3262312"/>
          </a:xfrm>
        </p:spPr>
        <p:txBody>
          <a:bodyPr>
            <a:normAutofit/>
          </a:bodyPr>
          <a:lstStyle/>
          <a:p>
            <a:endParaRPr lang="en-GB" dirty="0"/>
          </a:p>
          <a:p>
            <a:r>
              <a:rPr lang="en-GB" dirty="0"/>
              <a:t>The tendency of consumers to indicate status by using goods of a higher quality or in higher quantity than what might be considered necessary</a:t>
            </a:r>
          </a:p>
          <a:p>
            <a:pPr marL="0" indent="0">
              <a:buNone/>
            </a:pPr>
            <a:r>
              <a:rPr lang="en-GB" dirty="0"/>
              <a:t> </a:t>
            </a:r>
          </a:p>
        </p:txBody>
      </p:sp>
    </p:spTree>
    <p:extLst>
      <p:ext uri="{BB962C8B-B14F-4D97-AF65-F5344CB8AC3E}">
        <p14:creationId xmlns:p14="http://schemas.microsoft.com/office/powerpoint/2010/main" val="2245596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0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DDED-AC9A-4208-A7A3-ED93E965CB62}"/>
              </a:ext>
            </a:extLst>
          </p:cNvPr>
          <p:cNvSpPr>
            <a:spLocks noGrp="1"/>
          </p:cNvSpPr>
          <p:nvPr>
            <p:ph type="title"/>
          </p:nvPr>
        </p:nvSpPr>
        <p:spPr/>
        <p:txBody>
          <a:bodyPr/>
          <a:lstStyle/>
          <a:p>
            <a:r>
              <a:rPr lang="en-GB" dirty="0"/>
              <a:t>Key Takeaways</a:t>
            </a:r>
          </a:p>
        </p:txBody>
      </p:sp>
      <p:sp>
        <p:nvSpPr>
          <p:cNvPr id="3" name="Content Placeholder 2">
            <a:extLst>
              <a:ext uri="{FF2B5EF4-FFF2-40B4-BE49-F238E27FC236}">
                <a16:creationId xmlns:a16="http://schemas.microsoft.com/office/drawing/2014/main" id="{6C9C9E65-D10B-4CD2-BE37-9B781D7440F9}"/>
              </a:ext>
            </a:extLst>
          </p:cNvPr>
          <p:cNvSpPr>
            <a:spLocks noGrp="1"/>
          </p:cNvSpPr>
          <p:nvPr>
            <p:ph idx="1"/>
          </p:nvPr>
        </p:nvSpPr>
        <p:spPr/>
        <p:txBody>
          <a:bodyPr>
            <a:normAutofit/>
          </a:bodyPr>
          <a:lstStyle/>
          <a:p>
            <a:r>
              <a:rPr lang="en-GB" dirty="0"/>
              <a:t>A necessary implication of the model is that consumers with both lower durable consumption and lower relative excess cannot compete with the consumer for whom both are higher </a:t>
            </a:r>
          </a:p>
          <a:p>
            <a:r>
              <a:rPr lang="en-GB" dirty="0"/>
              <a:t>The effect of urban-rural differences dominates the notion of visible consumption</a:t>
            </a:r>
            <a:endParaRPr lang="en-US" dirty="0"/>
          </a:p>
          <a:p>
            <a:endParaRPr lang="en-GB" dirty="0"/>
          </a:p>
        </p:txBody>
      </p:sp>
      <p:sp>
        <p:nvSpPr>
          <p:cNvPr id="4" name="Slide Number Placeholder 3">
            <a:extLst>
              <a:ext uri="{FF2B5EF4-FFF2-40B4-BE49-F238E27FC236}">
                <a16:creationId xmlns:a16="http://schemas.microsoft.com/office/drawing/2014/main" id="{9E114149-19E5-4CE5-B9E4-95A2009661DD}"/>
              </a:ext>
            </a:extLst>
          </p:cNvPr>
          <p:cNvSpPr>
            <a:spLocks noGrp="1"/>
          </p:cNvSpPr>
          <p:nvPr>
            <p:ph type="sldNum" sz="quarter" idx="12"/>
          </p:nvPr>
        </p:nvSpPr>
        <p:spPr/>
        <p:txBody>
          <a:bodyPr/>
          <a:lstStyle/>
          <a:p>
            <a:pPr>
              <a:defRPr/>
            </a:pPr>
            <a:fld id="{8E35B453-7314-4BBD-9303-11C6BECC4B0D}" type="slidenum">
              <a:rPr lang="en-GB" altLang="en-US" smtClean="0"/>
              <a:pPr>
                <a:defRPr/>
              </a:pPr>
              <a:t>20</a:t>
            </a:fld>
            <a:endParaRPr lang="en-GB" altLang="en-US" dirty="0"/>
          </a:p>
        </p:txBody>
      </p:sp>
    </p:spTree>
    <p:extLst>
      <p:ext uri="{BB962C8B-B14F-4D97-AF65-F5344CB8AC3E}">
        <p14:creationId xmlns:p14="http://schemas.microsoft.com/office/powerpoint/2010/main" val="2020287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22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7AE3-B683-4179-8BD5-52FEE88BDAA3}"/>
              </a:ext>
            </a:extLst>
          </p:cNvPr>
          <p:cNvSpPr>
            <a:spLocks noGrp="1"/>
          </p:cNvSpPr>
          <p:nvPr>
            <p:ph type="title"/>
          </p:nvPr>
        </p:nvSpPr>
        <p:spPr/>
        <p:txBody>
          <a:bodyPr/>
          <a:lstStyle/>
          <a:p>
            <a:r>
              <a:rPr lang="en-US" dirty="0"/>
              <a:t>Discussion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C0C9CC-D538-4838-9085-322F9C3B0DEF}"/>
                  </a:ext>
                </a:extLst>
              </p:cNvPr>
              <p:cNvSpPr>
                <a:spLocks noGrp="1"/>
              </p:cNvSpPr>
              <p:nvPr>
                <p:ph idx="1"/>
              </p:nvPr>
            </p:nvSpPr>
            <p:spPr/>
            <p:txBody>
              <a:bodyPr>
                <a:normAutofit fontScale="92500" lnSpcReduction="10000"/>
              </a:bodyPr>
              <a:lstStyle/>
              <a:p>
                <a:r>
                  <a:rPr lang="en-US" dirty="0"/>
                  <a:t>Isn’t food a basic need ?</a:t>
                </a:r>
              </a:p>
              <a:p>
                <a:pPr lvl="1"/>
                <a:r>
                  <a:rPr lang="en-US" dirty="0"/>
                  <a:t>On one hand, food is a basic need (the current assumption)</a:t>
                </a:r>
              </a:p>
              <a:p>
                <a:pPr lvl="1"/>
                <a:r>
                  <a:rPr lang="en-US" dirty="0"/>
                  <a:t>There is quite a lot of support for a pressure on food quality in sub-Saharan Africa. Would food quality difference be “visible” for status?</a:t>
                </a:r>
              </a:p>
              <a:p>
                <a:r>
                  <a:rPr lang="en-US" b="0" dirty="0">
                    <a:latin typeface="Cambria Math" panose="02040503050406030204" pitchFamily="18" charset="0"/>
                  </a:rPr>
                  <a:t>The “classic” demand-equation model be used for the parametric analysis with a pseudo-panel approach</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𝑛𝑒</m:t>
                        </m:r>
                      </m:sub>
                    </m:sSub>
                  </m:oMath>
                </a14:m>
                <a:r>
                  <a:rPr lang="en-US" dirty="0"/>
                  <a:t> - the budget share of food and other non-durable consumption for the pseudo-panel </a:t>
                </a:r>
                <a:r>
                  <a:rPr lang="en-US" dirty="0" err="1"/>
                  <a:t>hosehold</a:t>
                </a:r>
                <a:endParaRPr lang="en-US" dirty="0"/>
              </a:p>
              <a:p>
                <a:pPr lvl="1"/>
                <a14:m>
                  <m:oMath xmlns:m="http://schemas.openxmlformats.org/officeDocument/2006/math">
                    <m:r>
                      <a:rPr lang="en-US" b="0" i="1" smtClean="0">
                        <a:latin typeface="Cambria Math" panose="02040503050406030204" pitchFamily="18" charset="0"/>
                      </a:rPr>
                      <m:t>𝑥</m:t>
                    </m:r>
                  </m:oMath>
                </a14:m>
                <a:r>
                  <a:rPr lang="en-US" dirty="0"/>
                  <a:t> – the total budget comprising of purchased asset values (the changes in which are impossible to obtain without the pseudo-panel due to measurement errors)</a:t>
                </a:r>
                <a:endParaRPr lang="en-GB"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𝑛𝑒𝑒𝑑𝑠</m:t>
                        </m:r>
                      </m:sub>
                    </m:sSub>
                  </m:oMath>
                </a14:m>
                <a:r>
                  <a:rPr lang="en-US" dirty="0"/>
                  <a:t> - average cost-per-head of non-durable consumption in pseudo-panel area</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a:t> - logarithm of mean asset values in the pseudo-panel area</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BAC0C9CC-D538-4838-9085-322F9C3B0DEF}"/>
                  </a:ext>
                </a:extLst>
              </p:cNvPr>
              <p:cNvSpPr>
                <a:spLocks noGrp="1" noRot="1" noChangeAspect="1" noMove="1" noResize="1" noEditPoints="1" noAdjustHandles="1" noChangeArrowheads="1" noChangeShapeType="1" noTextEdit="1"/>
              </p:cNvSpPr>
              <p:nvPr>
                <p:ph idx="1"/>
              </p:nvPr>
            </p:nvSpPr>
            <p:spPr>
              <a:blipFill>
                <a:blip r:embed="rId2"/>
                <a:stretch>
                  <a:fillRect l="-541" t="-2430" r="-115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520A330B-09B6-4480-8A46-540F0717204B}"/>
              </a:ext>
            </a:extLst>
          </p:cNvPr>
          <p:cNvSpPr>
            <a:spLocks noGrp="1"/>
          </p:cNvSpPr>
          <p:nvPr>
            <p:ph type="sldNum" sz="quarter" idx="12"/>
          </p:nvPr>
        </p:nvSpPr>
        <p:spPr/>
        <p:txBody>
          <a:bodyPr/>
          <a:lstStyle/>
          <a:p>
            <a:pPr>
              <a:defRPr/>
            </a:pPr>
            <a:fld id="{8E35B453-7314-4BBD-9303-11C6BECC4B0D}" type="slidenum">
              <a:rPr lang="en-GB" altLang="en-US" smtClean="0"/>
              <a:pPr>
                <a:defRPr/>
              </a:pPr>
              <a:t>21</a:t>
            </a:fld>
            <a:endParaRPr lang="en-GB" altLang="en-US" dirty="0"/>
          </a:p>
        </p:txBody>
      </p:sp>
    </p:spTree>
    <p:extLst>
      <p:ext uri="{BB962C8B-B14F-4D97-AF65-F5344CB8AC3E}">
        <p14:creationId xmlns:p14="http://schemas.microsoft.com/office/powerpoint/2010/main" val="23617859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24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8C546-8FFD-446E-BDCF-98089415F8BE}"/>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BA2A16AD-BBE9-46B1-A4CE-03E91196953B}"/>
              </a:ext>
            </a:extLst>
          </p:cNvPr>
          <p:cNvSpPr>
            <a:spLocks noGrp="1"/>
          </p:cNvSpPr>
          <p:nvPr>
            <p:ph idx="1"/>
          </p:nvPr>
        </p:nvSpPr>
        <p:spPr/>
        <p:txBody>
          <a:bodyPr>
            <a:normAutofit fontScale="92500"/>
          </a:bodyPr>
          <a:lstStyle/>
          <a:p>
            <a:pPr marL="457200" indent="-457200">
              <a:buFont typeface="+mj-lt"/>
              <a:buAutoNum type="arabicPeriod"/>
            </a:pPr>
            <a:r>
              <a:rPr lang="en-GB" dirty="0"/>
              <a:t>A Deaton, </a:t>
            </a:r>
            <a:r>
              <a:rPr lang="en-GB" i="1" dirty="0"/>
              <a:t>Understanding Consumption</a:t>
            </a:r>
            <a:r>
              <a:rPr lang="en-GB" dirty="0"/>
              <a:t>, Clarendon Press 1993</a:t>
            </a:r>
          </a:p>
          <a:p>
            <a:pPr marL="457200" indent="-457200">
              <a:buFont typeface="+mj-lt"/>
              <a:buAutoNum type="arabicPeriod"/>
            </a:pPr>
            <a:r>
              <a:rPr lang="en-GB" dirty="0"/>
              <a:t>N J Ireland, “On limiting the market for status signals,” </a:t>
            </a:r>
            <a:r>
              <a:rPr lang="en-GB" i="1" dirty="0"/>
              <a:t>Journal of Public Economics</a:t>
            </a:r>
            <a:r>
              <a:rPr lang="en-GB" dirty="0"/>
              <a:t>, 1994</a:t>
            </a:r>
          </a:p>
          <a:p>
            <a:pPr marL="457200" indent="-457200">
              <a:buFont typeface="+mj-lt"/>
              <a:buAutoNum type="arabicPeriod"/>
            </a:pPr>
            <a:r>
              <a:rPr lang="en-GB" dirty="0"/>
              <a:t>L </a:t>
            </a:r>
            <a:r>
              <a:rPr lang="en-GB" dirty="0" err="1"/>
              <a:t>Doyal</a:t>
            </a:r>
            <a:r>
              <a:rPr lang="en-GB" dirty="0"/>
              <a:t> and I Gough, </a:t>
            </a:r>
            <a:r>
              <a:rPr lang="en-GB" i="1" dirty="0"/>
              <a:t>A Theory of Human Need, </a:t>
            </a:r>
            <a:r>
              <a:rPr lang="en-GB" dirty="0"/>
              <a:t>Palgrave London 1991</a:t>
            </a:r>
            <a:endParaRPr lang="en-US" dirty="0"/>
          </a:p>
          <a:p>
            <a:pPr marL="457200" indent="-457200">
              <a:buFont typeface="+mj-lt"/>
              <a:buAutoNum type="arabicPeriod"/>
            </a:pPr>
            <a:r>
              <a:rPr lang="en-US" dirty="0"/>
              <a:t>Robert H Frank, “The Demand for Unobservable and Other </a:t>
            </a:r>
            <a:r>
              <a:rPr lang="en-US" dirty="0" err="1"/>
              <a:t>Nonpositional</a:t>
            </a:r>
            <a:r>
              <a:rPr lang="en-US" dirty="0"/>
              <a:t> Goods”, </a:t>
            </a:r>
            <a:r>
              <a:rPr lang="en-GB" i="1" dirty="0"/>
              <a:t>The American Economic Review, </a:t>
            </a:r>
            <a:r>
              <a:rPr lang="en-GB" dirty="0"/>
              <a:t>vol. 75(1), pp. 101-116</a:t>
            </a:r>
          </a:p>
          <a:p>
            <a:pPr marL="457200" indent="-457200" fontAlgn="ctr">
              <a:buFont typeface="+mj-lt"/>
              <a:buAutoNum type="arabicPeriod"/>
            </a:pPr>
            <a:r>
              <a:rPr lang="en-GB" dirty="0"/>
              <a:t>G </a:t>
            </a:r>
            <a:r>
              <a:rPr lang="en-GB" dirty="0" err="1"/>
              <a:t>Corneo</a:t>
            </a:r>
            <a:r>
              <a:rPr lang="en-GB" dirty="0"/>
              <a:t> and O Jeanne, “Conspicuous consumption, snobbism and conformism,” </a:t>
            </a:r>
            <a:r>
              <a:rPr lang="en-GB" i="1" dirty="0"/>
              <a:t>Journal of Public Economics</a:t>
            </a:r>
            <a:r>
              <a:rPr lang="en-GB" dirty="0"/>
              <a:t>, vol. 66, pp. 55–71, 1997</a:t>
            </a:r>
          </a:p>
          <a:p>
            <a:endParaRPr lang="en-GB" dirty="0"/>
          </a:p>
        </p:txBody>
      </p:sp>
      <p:sp>
        <p:nvSpPr>
          <p:cNvPr id="4" name="Slide Number Placeholder 3">
            <a:extLst>
              <a:ext uri="{FF2B5EF4-FFF2-40B4-BE49-F238E27FC236}">
                <a16:creationId xmlns:a16="http://schemas.microsoft.com/office/drawing/2014/main" id="{E01FF188-C96F-42BD-A87E-32B495EE8554}"/>
              </a:ext>
            </a:extLst>
          </p:cNvPr>
          <p:cNvSpPr>
            <a:spLocks noGrp="1"/>
          </p:cNvSpPr>
          <p:nvPr>
            <p:ph type="sldNum" sz="quarter" idx="12"/>
          </p:nvPr>
        </p:nvSpPr>
        <p:spPr/>
        <p:txBody>
          <a:bodyPr/>
          <a:lstStyle/>
          <a:p>
            <a:pPr>
              <a:defRPr/>
            </a:pPr>
            <a:fld id="{8E35B453-7314-4BBD-9303-11C6BECC4B0D}" type="slidenum">
              <a:rPr lang="en-GB" altLang="en-US" smtClean="0"/>
              <a:pPr>
                <a:defRPr/>
              </a:pPr>
              <a:t>22</a:t>
            </a:fld>
            <a:endParaRPr lang="en-GB" altLang="en-US" dirty="0"/>
          </a:p>
        </p:txBody>
      </p:sp>
    </p:spTree>
    <p:extLst>
      <p:ext uri="{BB962C8B-B14F-4D97-AF65-F5344CB8AC3E}">
        <p14:creationId xmlns:p14="http://schemas.microsoft.com/office/powerpoint/2010/main" val="11186676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1000">
              <a:schemeClr val="accent1">
                <a:lumMod val="5000"/>
                <a:lumOff val="95000"/>
              </a:schemeClr>
            </a:gs>
            <a:gs pos="46000">
              <a:schemeClr val="accent1">
                <a:lumMod val="45000"/>
                <a:lumOff val="55000"/>
              </a:schemeClr>
            </a:gs>
            <a:gs pos="7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114" y="452438"/>
            <a:ext cx="7886700" cy="993775"/>
          </a:xfrm>
        </p:spPr>
        <p:txBody>
          <a:bodyPr>
            <a:normAutofit fontScale="90000"/>
          </a:bodyPr>
          <a:lstStyle/>
          <a:p>
            <a:r>
              <a:rPr lang="en-GB" dirty="0"/>
              <a:t>Testing for status consumption in</a:t>
            </a:r>
            <a:br>
              <a:rPr lang="en-GB" dirty="0"/>
            </a:br>
            <a:r>
              <a:rPr lang="en-GB" dirty="0"/>
              <a:t>developing countries</a:t>
            </a:r>
          </a:p>
        </p:txBody>
      </p:sp>
      <p:sp>
        <p:nvSpPr>
          <p:cNvPr id="3" name="Content Placeholder 2"/>
          <p:cNvSpPr>
            <a:spLocks noGrp="1"/>
          </p:cNvSpPr>
          <p:nvPr>
            <p:ph idx="1"/>
          </p:nvPr>
        </p:nvSpPr>
        <p:spPr>
          <a:xfrm>
            <a:off x="633067" y="1428750"/>
            <a:ext cx="7886700" cy="3262312"/>
          </a:xfrm>
        </p:spPr>
        <p:txBody>
          <a:bodyPr>
            <a:normAutofit fontScale="92500" lnSpcReduction="20000"/>
          </a:bodyPr>
          <a:lstStyle/>
          <a:p>
            <a:endParaRPr lang="en-GB" dirty="0"/>
          </a:p>
          <a:p>
            <a:r>
              <a:rPr lang="en-GB" dirty="0"/>
              <a:t>For</a:t>
            </a:r>
          </a:p>
          <a:p>
            <a:pPr lvl="1"/>
            <a:r>
              <a:rPr lang="en-GB" dirty="0"/>
              <a:t>Regardless of poverty levels, status competitions are universal</a:t>
            </a:r>
          </a:p>
          <a:p>
            <a:pPr lvl="1"/>
            <a:r>
              <a:rPr lang="en-GB" dirty="0"/>
              <a:t>There is a reference level for all consumer choice (poorer countries have a lower reference level)</a:t>
            </a:r>
          </a:p>
          <a:p>
            <a:r>
              <a:rPr lang="en-GB" dirty="0"/>
              <a:t>Against</a:t>
            </a:r>
          </a:p>
          <a:p>
            <a:pPr lvl="1"/>
            <a:r>
              <a:rPr lang="en-GB" dirty="0"/>
              <a:t>Most consumers struggle to meet basic needs. So status is inseparable from fulfilling basic needs</a:t>
            </a:r>
          </a:p>
          <a:p>
            <a:pPr lvl="1"/>
            <a:r>
              <a:rPr lang="en-GB" dirty="0"/>
              <a:t>The income differences are wide, starkly visible for there to be any use of status consumption</a:t>
            </a:r>
          </a:p>
          <a:p>
            <a:pPr lvl="1"/>
            <a:endParaRPr lang="en-GB" dirty="0"/>
          </a:p>
          <a:p>
            <a:pPr lvl="1"/>
            <a:endParaRPr lang="en-GB" dirty="0"/>
          </a:p>
          <a:p>
            <a:pPr marL="0" indent="0">
              <a:buNone/>
            </a:pPr>
            <a:r>
              <a:rPr lang="en-GB" dirty="0"/>
              <a:t> </a:t>
            </a:r>
          </a:p>
        </p:txBody>
      </p:sp>
    </p:spTree>
    <p:extLst>
      <p:ext uri="{BB962C8B-B14F-4D97-AF65-F5344CB8AC3E}">
        <p14:creationId xmlns:p14="http://schemas.microsoft.com/office/powerpoint/2010/main" val="7675469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31000">
              <a:schemeClr val="accent1">
                <a:lumMod val="5000"/>
                <a:lumOff val="95000"/>
              </a:schemeClr>
            </a:gs>
            <a:gs pos="60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5967-F4EA-43A2-85A5-B6B3F58C3201}"/>
              </a:ext>
            </a:extLst>
          </p:cNvPr>
          <p:cNvSpPr>
            <a:spLocks noGrp="1"/>
          </p:cNvSpPr>
          <p:nvPr>
            <p:ph type="title"/>
          </p:nvPr>
        </p:nvSpPr>
        <p:spPr/>
        <p:txBody>
          <a:bodyPr/>
          <a:lstStyle/>
          <a:p>
            <a:r>
              <a:rPr lang="en-US" dirty="0"/>
              <a:t>Why do we want status goods?</a:t>
            </a:r>
            <a:endParaRPr lang="en-GB" dirty="0"/>
          </a:p>
        </p:txBody>
      </p:sp>
      <p:sp>
        <p:nvSpPr>
          <p:cNvPr id="3" name="Content Placeholder 2">
            <a:extLst>
              <a:ext uri="{FF2B5EF4-FFF2-40B4-BE49-F238E27FC236}">
                <a16:creationId xmlns:a16="http://schemas.microsoft.com/office/drawing/2014/main" id="{184A2049-AF32-4CA7-83EA-2F72F352CB36}"/>
              </a:ext>
            </a:extLst>
          </p:cNvPr>
          <p:cNvSpPr>
            <a:spLocks noGrp="1"/>
          </p:cNvSpPr>
          <p:nvPr>
            <p:ph idx="1"/>
          </p:nvPr>
        </p:nvSpPr>
        <p:spPr/>
        <p:txBody>
          <a:bodyPr>
            <a:normAutofit lnSpcReduction="10000"/>
          </a:bodyPr>
          <a:lstStyle/>
          <a:p>
            <a:pPr marL="0" indent="0">
              <a:buNone/>
            </a:pPr>
            <a:r>
              <a:rPr lang="en-US" dirty="0"/>
              <a:t>A few perspectives:</a:t>
            </a:r>
            <a:endParaRPr lang="en-US" i="1" dirty="0"/>
          </a:p>
          <a:p>
            <a:r>
              <a:rPr lang="en-US" i="1" dirty="0"/>
              <a:t>Veblen</a:t>
            </a:r>
            <a:r>
              <a:rPr lang="en-US" dirty="0"/>
              <a:t> : Signaling is inherent in all consumption</a:t>
            </a:r>
          </a:p>
          <a:p>
            <a:r>
              <a:rPr lang="en-US" i="1" dirty="0"/>
              <a:t>Hirsch</a:t>
            </a:r>
            <a:r>
              <a:rPr lang="en-US" dirty="0"/>
              <a:t>: Post-war commercialisation and advertising has removed the difference between necessities and quality (physical and social scarcity)</a:t>
            </a:r>
          </a:p>
          <a:p>
            <a:r>
              <a:rPr lang="en-US" i="1" dirty="0"/>
              <a:t>Baudrillard</a:t>
            </a:r>
            <a:r>
              <a:rPr lang="en-US" dirty="0"/>
              <a:t> : The “</a:t>
            </a:r>
            <a:r>
              <a:rPr lang="en-US" b="0" i="0" dirty="0">
                <a:solidFill>
                  <a:srgbClr val="1A1A1A"/>
                </a:solidFill>
                <a:effectLst/>
              </a:rPr>
              <a:t>active manipulation of signs”– the mechanism to insert oneself within the consumer society (and working to differentiate oneself from others) is itself a form of </a:t>
            </a:r>
            <a:r>
              <a:rPr lang="en-US" b="0" i="0" dirty="0" err="1">
                <a:solidFill>
                  <a:srgbClr val="1A1A1A"/>
                </a:solidFill>
                <a:effectLst/>
              </a:rPr>
              <a:t>labour</a:t>
            </a:r>
            <a:endParaRPr lang="en-US" b="0" i="0" dirty="0">
              <a:solidFill>
                <a:srgbClr val="1A1A1A"/>
              </a:solidFill>
              <a:effectLst/>
            </a:endParaRPr>
          </a:p>
          <a:p>
            <a:r>
              <a:rPr lang="en-US" i="1" dirty="0"/>
              <a:t>Frank</a:t>
            </a:r>
            <a:r>
              <a:rPr lang="en-US" dirty="0"/>
              <a:t>: The consumer improves self-image and felicity through status competitions (subject to their reference point)</a:t>
            </a:r>
          </a:p>
          <a:p>
            <a:endParaRPr lang="en-GB" dirty="0"/>
          </a:p>
        </p:txBody>
      </p:sp>
    </p:spTree>
    <p:extLst>
      <p:ext uri="{BB962C8B-B14F-4D97-AF65-F5344CB8AC3E}">
        <p14:creationId xmlns:p14="http://schemas.microsoft.com/office/powerpoint/2010/main" val="126627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0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3F5-27FF-475A-BFB8-65A3F08E7B16}"/>
              </a:ext>
            </a:extLst>
          </p:cNvPr>
          <p:cNvSpPr>
            <a:spLocks noGrp="1"/>
          </p:cNvSpPr>
          <p:nvPr>
            <p:ph type="title"/>
          </p:nvPr>
        </p:nvSpPr>
        <p:spPr/>
        <p:txBody>
          <a:bodyPr/>
          <a:lstStyle/>
          <a:p>
            <a:r>
              <a:rPr lang="en-US" dirty="0"/>
              <a:t>Does </a:t>
            </a:r>
            <a:r>
              <a:rPr lang="en-GB" dirty="0"/>
              <a:t>consumption influence </a:t>
            </a:r>
            <a:r>
              <a:rPr lang="en-US" dirty="0"/>
              <a:t>s</a:t>
            </a:r>
            <a:r>
              <a:rPr lang="en-GB" dirty="0"/>
              <a:t>tatus?</a:t>
            </a:r>
          </a:p>
        </p:txBody>
      </p:sp>
      <p:sp>
        <p:nvSpPr>
          <p:cNvPr id="3" name="Content Placeholder 2">
            <a:extLst>
              <a:ext uri="{FF2B5EF4-FFF2-40B4-BE49-F238E27FC236}">
                <a16:creationId xmlns:a16="http://schemas.microsoft.com/office/drawing/2014/main" id="{CAEA2AC6-C73F-4BE1-9229-56DDDF559661}"/>
              </a:ext>
            </a:extLst>
          </p:cNvPr>
          <p:cNvSpPr>
            <a:spLocks noGrp="1"/>
          </p:cNvSpPr>
          <p:nvPr>
            <p:ph idx="1"/>
          </p:nvPr>
        </p:nvSpPr>
        <p:spPr/>
        <p:txBody>
          <a:bodyPr>
            <a:normAutofit lnSpcReduction="10000"/>
          </a:bodyPr>
          <a:lstStyle/>
          <a:p>
            <a:r>
              <a:rPr lang="en-GB" dirty="0"/>
              <a:t>Before we talk about a model for status consumption, we ask first if status – viewed as a social position based on wealth/occupation –determines consumption or instead if consumption itself predominantly drives status </a:t>
            </a:r>
          </a:p>
          <a:p>
            <a:r>
              <a:rPr lang="en-GB" dirty="0"/>
              <a:t>This is an empirical assessment and requires us to define what status and status goods mean in a given socio-cultural context</a:t>
            </a:r>
          </a:p>
          <a:p>
            <a:r>
              <a:rPr lang="en-GB" dirty="0"/>
              <a:t>In order to compare status consumption across economies, we take a general view and consider status as both wealth and consumption</a:t>
            </a:r>
          </a:p>
          <a:p>
            <a:r>
              <a:rPr lang="en-GB" dirty="0"/>
              <a:t>Consumption is in turn a combination of durable consumption and non-durable consumption in excess of needs</a:t>
            </a:r>
          </a:p>
        </p:txBody>
      </p:sp>
      <p:sp>
        <p:nvSpPr>
          <p:cNvPr id="4" name="Slide Number Placeholder 3">
            <a:extLst>
              <a:ext uri="{FF2B5EF4-FFF2-40B4-BE49-F238E27FC236}">
                <a16:creationId xmlns:a16="http://schemas.microsoft.com/office/drawing/2014/main" id="{6E3726CD-83C5-4DE4-BD07-49321C7F1148}"/>
              </a:ext>
            </a:extLst>
          </p:cNvPr>
          <p:cNvSpPr>
            <a:spLocks noGrp="1"/>
          </p:cNvSpPr>
          <p:nvPr>
            <p:ph type="sldNum" sz="quarter" idx="12"/>
          </p:nvPr>
        </p:nvSpPr>
        <p:spPr/>
        <p:txBody>
          <a:bodyPr/>
          <a:lstStyle/>
          <a:p>
            <a:pPr>
              <a:defRPr/>
            </a:pPr>
            <a:fld id="{8E35B453-7314-4BBD-9303-11C6BECC4B0D}" type="slidenum">
              <a:rPr lang="en-GB" altLang="en-US" smtClean="0"/>
              <a:pPr>
                <a:defRPr/>
              </a:pPr>
              <a:t>5</a:t>
            </a:fld>
            <a:endParaRPr lang="en-GB" altLang="en-US" dirty="0"/>
          </a:p>
        </p:txBody>
      </p:sp>
    </p:spTree>
    <p:extLst>
      <p:ext uri="{BB962C8B-B14F-4D97-AF65-F5344CB8AC3E}">
        <p14:creationId xmlns:p14="http://schemas.microsoft.com/office/powerpoint/2010/main" val="3862607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9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3F5-27FF-475A-BFB8-65A3F08E7B16}"/>
              </a:ext>
            </a:extLst>
          </p:cNvPr>
          <p:cNvSpPr>
            <a:spLocks noGrp="1"/>
          </p:cNvSpPr>
          <p:nvPr>
            <p:ph type="title"/>
          </p:nvPr>
        </p:nvSpPr>
        <p:spPr/>
        <p:txBody>
          <a:bodyPr/>
          <a:lstStyle/>
          <a:p>
            <a:r>
              <a:rPr lang="en-GB" dirty="0"/>
              <a:t>Status and Consumption</a:t>
            </a:r>
          </a:p>
        </p:txBody>
      </p:sp>
      <p:sp>
        <p:nvSpPr>
          <p:cNvPr id="3" name="Content Placeholder 2">
            <a:extLst>
              <a:ext uri="{FF2B5EF4-FFF2-40B4-BE49-F238E27FC236}">
                <a16:creationId xmlns:a16="http://schemas.microsoft.com/office/drawing/2014/main" id="{CAEA2AC6-C73F-4BE1-9229-56DDDF559661}"/>
              </a:ext>
            </a:extLst>
          </p:cNvPr>
          <p:cNvSpPr>
            <a:spLocks noGrp="1"/>
          </p:cNvSpPr>
          <p:nvPr>
            <p:ph idx="1"/>
          </p:nvPr>
        </p:nvSpPr>
        <p:spPr/>
        <p:txBody>
          <a:bodyPr>
            <a:normAutofit/>
          </a:bodyPr>
          <a:lstStyle/>
          <a:p>
            <a:pPr marL="0" indent="0">
              <a:buNone/>
            </a:pPr>
            <a:r>
              <a:rPr lang="en-GB" dirty="0"/>
              <a:t>Two key assumptions support our definitions and model:</a:t>
            </a:r>
          </a:p>
          <a:p>
            <a:pPr marL="0" indent="0">
              <a:buNone/>
            </a:pPr>
            <a:r>
              <a:rPr lang="en-GB" dirty="0"/>
              <a:t>A1. </a:t>
            </a:r>
            <a:r>
              <a:rPr lang="en-GB" i="1" dirty="0"/>
              <a:t>Rational Benefit from status consumption </a:t>
            </a:r>
            <a:r>
              <a:rPr lang="en-GB" dirty="0"/>
              <a:t>-  There is a rational benefit to be had from status consumption (otherwise consumers would stay away from it in the long-run).</a:t>
            </a:r>
          </a:p>
          <a:p>
            <a:pPr marL="0" indent="0">
              <a:buNone/>
            </a:pPr>
            <a:r>
              <a:rPr lang="en-GB" dirty="0"/>
              <a:t>A2. </a:t>
            </a:r>
            <a:r>
              <a:rPr lang="en-GB" i="1" dirty="0"/>
              <a:t>Longevity of Durable goods - </a:t>
            </a:r>
            <a:r>
              <a:rPr lang="en-GB" dirty="0"/>
              <a:t>Status-related consumption that is not considered “wealth” (i.e. most of non-durable status-related consumption) cannot be inherited (bequeathed) but all else would be.</a:t>
            </a:r>
          </a:p>
          <a:p>
            <a:endParaRPr lang="en-GB" dirty="0"/>
          </a:p>
        </p:txBody>
      </p:sp>
      <p:sp>
        <p:nvSpPr>
          <p:cNvPr id="4" name="Slide Number Placeholder 3">
            <a:extLst>
              <a:ext uri="{FF2B5EF4-FFF2-40B4-BE49-F238E27FC236}">
                <a16:creationId xmlns:a16="http://schemas.microsoft.com/office/drawing/2014/main" id="{6E3726CD-83C5-4DE4-BD07-49321C7F1148}"/>
              </a:ext>
            </a:extLst>
          </p:cNvPr>
          <p:cNvSpPr>
            <a:spLocks noGrp="1"/>
          </p:cNvSpPr>
          <p:nvPr>
            <p:ph type="sldNum" sz="quarter" idx="12"/>
          </p:nvPr>
        </p:nvSpPr>
        <p:spPr/>
        <p:txBody>
          <a:bodyPr/>
          <a:lstStyle/>
          <a:p>
            <a:pPr>
              <a:defRPr/>
            </a:pPr>
            <a:fld id="{8E35B453-7314-4BBD-9303-11C6BECC4B0D}" type="slidenum">
              <a:rPr lang="en-GB" altLang="en-US" smtClean="0"/>
              <a:pPr>
                <a:defRPr/>
              </a:pPr>
              <a:t>6</a:t>
            </a:fld>
            <a:endParaRPr lang="en-GB" altLang="en-US" dirty="0"/>
          </a:p>
        </p:txBody>
      </p:sp>
    </p:spTree>
    <p:extLst>
      <p:ext uri="{BB962C8B-B14F-4D97-AF65-F5344CB8AC3E}">
        <p14:creationId xmlns:p14="http://schemas.microsoft.com/office/powerpoint/2010/main" val="31018718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25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DACA0-31A6-4A94-BA68-1A2739BEA033}"/>
              </a:ext>
            </a:extLst>
          </p:cNvPr>
          <p:cNvSpPr>
            <a:spLocks noGrp="1"/>
          </p:cNvSpPr>
          <p:nvPr>
            <p:ph type="title"/>
          </p:nvPr>
        </p:nvSpPr>
        <p:spPr/>
        <p:txBody>
          <a:bodyPr/>
          <a:lstStyle/>
          <a:p>
            <a:r>
              <a:rPr lang="en-GB" dirty="0"/>
              <a:t>Status and Consumption</a:t>
            </a:r>
          </a:p>
        </p:txBody>
      </p:sp>
      <p:sp>
        <p:nvSpPr>
          <p:cNvPr id="3" name="Content Placeholder 2">
            <a:extLst>
              <a:ext uri="{FF2B5EF4-FFF2-40B4-BE49-F238E27FC236}">
                <a16:creationId xmlns:a16="http://schemas.microsoft.com/office/drawing/2014/main" id="{AEDF72D7-FBD8-441D-B702-D4D577D759A8}"/>
              </a:ext>
            </a:extLst>
          </p:cNvPr>
          <p:cNvSpPr>
            <a:spLocks noGrp="1"/>
          </p:cNvSpPr>
          <p:nvPr>
            <p:ph idx="1"/>
          </p:nvPr>
        </p:nvSpPr>
        <p:spPr/>
        <p:txBody>
          <a:bodyPr>
            <a:normAutofit/>
          </a:bodyPr>
          <a:lstStyle/>
          <a:p>
            <a:r>
              <a:rPr lang="en-GB" dirty="0"/>
              <a:t>A1 (benefit from status consumption) ensures that all consumers –benefit from high non-durable consumption relative to their needs</a:t>
            </a:r>
          </a:p>
          <a:p>
            <a:r>
              <a:rPr lang="en-GB" dirty="0"/>
              <a:t>A2 (durable good longevity) separates the long-term consumption from short-term consumption in the context of differences in consumer wealth levels</a:t>
            </a:r>
          </a:p>
          <a:p>
            <a:endParaRPr lang="en-GB" dirty="0"/>
          </a:p>
          <a:p>
            <a:endParaRPr lang="en-GB" dirty="0"/>
          </a:p>
        </p:txBody>
      </p:sp>
      <p:sp>
        <p:nvSpPr>
          <p:cNvPr id="4" name="Slide Number Placeholder 3">
            <a:extLst>
              <a:ext uri="{FF2B5EF4-FFF2-40B4-BE49-F238E27FC236}">
                <a16:creationId xmlns:a16="http://schemas.microsoft.com/office/drawing/2014/main" id="{AEF0C8D5-20FF-4F74-ADB3-0404D56C8108}"/>
              </a:ext>
            </a:extLst>
          </p:cNvPr>
          <p:cNvSpPr>
            <a:spLocks noGrp="1"/>
          </p:cNvSpPr>
          <p:nvPr>
            <p:ph type="sldNum" sz="quarter" idx="12"/>
          </p:nvPr>
        </p:nvSpPr>
        <p:spPr/>
        <p:txBody>
          <a:bodyPr/>
          <a:lstStyle/>
          <a:p>
            <a:pPr>
              <a:defRPr/>
            </a:pPr>
            <a:fld id="{8E35B453-7314-4BBD-9303-11C6BECC4B0D}" type="slidenum">
              <a:rPr lang="en-GB" altLang="en-US" smtClean="0"/>
              <a:pPr>
                <a:defRPr/>
              </a:pPr>
              <a:t>7</a:t>
            </a:fld>
            <a:endParaRPr lang="en-GB" altLang="en-US" dirty="0"/>
          </a:p>
        </p:txBody>
      </p:sp>
    </p:spTree>
    <p:extLst>
      <p:ext uri="{BB962C8B-B14F-4D97-AF65-F5344CB8AC3E}">
        <p14:creationId xmlns:p14="http://schemas.microsoft.com/office/powerpoint/2010/main" val="23945120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22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5EE8-DF91-4A2F-B735-EEFB35034214}"/>
              </a:ext>
            </a:extLst>
          </p:cNvPr>
          <p:cNvSpPr>
            <a:spLocks noGrp="1"/>
          </p:cNvSpPr>
          <p:nvPr>
            <p:ph type="title"/>
          </p:nvPr>
        </p:nvSpPr>
        <p:spPr/>
        <p:txBody>
          <a:bodyPr/>
          <a:lstStyle/>
          <a:p>
            <a:r>
              <a:rPr lang="en-GB" dirty="0"/>
              <a:t>Defining Excess Non-Durable Consumption</a:t>
            </a:r>
          </a:p>
        </p:txBody>
      </p:sp>
      <p:sp>
        <p:nvSpPr>
          <p:cNvPr id="3" name="Content Placeholder 2">
            <a:extLst>
              <a:ext uri="{FF2B5EF4-FFF2-40B4-BE49-F238E27FC236}">
                <a16:creationId xmlns:a16="http://schemas.microsoft.com/office/drawing/2014/main" id="{32AEB821-15F4-4647-8240-BAAE398CEF97}"/>
              </a:ext>
            </a:extLst>
          </p:cNvPr>
          <p:cNvSpPr>
            <a:spLocks noGrp="1"/>
          </p:cNvSpPr>
          <p:nvPr>
            <p:ph idx="1"/>
          </p:nvPr>
        </p:nvSpPr>
        <p:spPr/>
        <p:txBody>
          <a:bodyPr>
            <a:normAutofit fontScale="92500" lnSpcReduction="10000"/>
          </a:bodyPr>
          <a:lstStyle/>
          <a:p>
            <a:r>
              <a:rPr lang="en-GB" i="1" dirty="0"/>
              <a:t>How do we define needs? </a:t>
            </a:r>
          </a:p>
          <a:p>
            <a:pPr lvl="1"/>
            <a:r>
              <a:rPr lang="en-GB" dirty="0"/>
              <a:t>We accept the </a:t>
            </a:r>
            <a:r>
              <a:rPr lang="en-GB" dirty="0" err="1"/>
              <a:t>Doyal</a:t>
            </a:r>
            <a:r>
              <a:rPr lang="en-GB" dirty="0"/>
              <a:t>-Gough view and consider needs as only a guarantee of health and autonomy. Therefore status is not a basic need. </a:t>
            </a:r>
          </a:p>
          <a:p>
            <a:pPr lvl="1"/>
            <a:endParaRPr lang="en-GB" dirty="0"/>
          </a:p>
          <a:p>
            <a:r>
              <a:rPr lang="en-GB" i="1" dirty="0"/>
              <a:t>Defining Excess</a:t>
            </a:r>
            <a:r>
              <a:rPr lang="en-GB" dirty="0"/>
              <a:t> : Arguing that different households cannot have different basic except for age-composition and cardinality, we argue that</a:t>
            </a:r>
          </a:p>
          <a:p>
            <a:pPr marL="685800" lvl="1" indent="-342900">
              <a:buFont typeface="+mj-lt"/>
              <a:buAutoNum type="arabicPeriod"/>
            </a:pPr>
            <a:r>
              <a:rPr lang="en-GB" dirty="0"/>
              <a:t>Anything above the cost of needs is of some potential status value to the consumer</a:t>
            </a:r>
          </a:p>
          <a:p>
            <a:pPr marL="685800" lvl="1" indent="-342900">
              <a:buFont typeface="+mj-lt"/>
              <a:buAutoNum type="arabicPeriod"/>
            </a:pPr>
            <a:r>
              <a:rPr lang="en-GB" dirty="0"/>
              <a:t>Any durable goods purchased are also of some status value</a:t>
            </a:r>
          </a:p>
          <a:p>
            <a:pPr marL="685800" lvl="1" indent="-342900">
              <a:buFont typeface="+mj-lt"/>
              <a:buAutoNum type="arabicPeriod"/>
            </a:pPr>
            <a:r>
              <a:rPr lang="en-GB" dirty="0"/>
              <a:t>All else are basic needs</a:t>
            </a:r>
          </a:p>
          <a:p>
            <a:r>
              <a:rPr lang="en-GB" i="1" dirty="0"/>
              <a:t>Empirical interpretation of needs</a:t>
            </a:r>
            <a:r>
              <a:rPr lang="en-GB" dirty="0"/>
              <a:t>: We argue that food would carry some status value in societies where food security problems are widespread</a:t>
            </a:r>
          </a:p>
          <a:p>
            <a:endParaRPr lang="en-GB" dirty="0"/>
          </a:p>
          <a:p>
            <a:pPr marL="0" indent="0">
              <a:buNone/>
            </a:pPr>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6DC5E073-F34C-4748-B870-825201DAA77C}"/>
              </a:ext>
            </a:extLst>
          </p:cNvPr>
          <p:cNvSpPr>
            <a:spLocks noGrp="1"/>
          </p:cNvSpPr>
          <p:nvPr>
            <p:ph type="sldNum" sz="quarter" idx="12"/>
          </p:nvPr>
        </p:nvSpPr>
        <p:spPr/>
        <p:txBody>
          <a:bodyPr/>
          <a:lstStyle/>
          <a:p>
            <a:pPr>
              <a:defRPr/>
            </a:pPr>
            <a:fld id="{8E35B453-7314-4BBD-9303-11C6BECC4B0D}" type="slidenum">
              <a:rPr lang="en-GB" altLang="en-US" smtClean="0"/>
              <a:pPr>
                <a:defRPr/>
              </a:pPr>
              <a:t>8</a:t>
            </a:fld>
            <a:endParaRPr lang="en-GB" altLang="en-US" dirty="0"/>
          </a:p>
        </p:txBody>
      </p:sp>
    </p:spTree>
    <p:extLst>
      <p:ext uri="{BB962C8B-B14F-4D97-AF65-F5344CB8AC3E}">
        <p14:creationId xmlns:p14="http://schemas.microsoft.com/office/powerpoint/2010/main" val="12794467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300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EBB5-8A45-4C76-ABE2-4A3C95E817B2}"/>
              </a:ext>
            </a:extLst>
          </p:cNvPr>
          <p:cNvSpPr>
            <a:spLocks noGrp="1"/>
          </p:cNvSpPr>
          <p:nvPr>
            <p:ph type="title"/>
          </p:nvPr>
        </p:nvSpPr>
        <p:spPr/>
        <p:txBody>
          <a:bodyPr/>
          <a:lstStyle/>
          <a:p>
            <a:r>
              <a:rPr lang="en-US" dirty="0"/>
              <a:t>Defining: Durable Consumption</a:t>
            </a:r>
            <a:endParaRPr lang="en-GB" dirty="0"/>
          </a:p>
        </p:txBody>
      </p:sp>
      <p:sp>
        <p:nvSpPr>
          <p:cNvPr id="3" name="Content Placeholder 2">
            <a:extLst>
              <a:ext uri="{FF2B5EF4-FFF2-40B4-BE49-F238E27FC236}">
                <a16:creationId xmlns:a16="http://schemas.microsoft.com/office/drawing/2014/main" id="{EEEAD146-E2CC-49F4-95A5-01CD8B2FEFBE}"/>
              </a:ext>
            </a:extLst>
          </p:cNvPr>
          <p:cNvSpPr>
            <a:spLocks noGrp="1"/>
          </p:cNvSpPr>
          <p:nvPr>
            <p:ph idx="1"/>
          </p:nvPr>
        </p:nvSpPr>
        <p:spPr/>
        <p:txBody>
          <a:bodyPr/>
          <a:lstStyle/>
          <a:p>
            <a:r>
              <a:rPr lang="en-US" dirty="0"/>
              <a:t>Goods that can be transferred over generation as the durable goods relevant for status consumption. These serve as proxy of wealth. All else is non-durable consumption.</a:t>
            </a:r>
          </a:p>
          <a:p>
            <a:r>
              <a:rPr lang="en-US" dirty="0"/>
              <a:t>The LSMS survey which we rely upon provides assets owned by consumers for all the countries surveyed.</a:t>
            </a:r>
          </a:p>
        </p:txBody>
      </p:sp>
      <p:sp>
        <p:nvSpPr>
          <p:cNvPr id="4" name="Slide Number Placeholder 3">
            <a:extLst>
              <a:ext uri="{FF2B5EF4-FFF2-40B4-BE49-F238E27FC236}">
                <a16:creationId xmlns:a16="http://schemas.microsoft.com/office/drawing/2014/main" id="{990D751B-63E1-4A8E-8F20-9D7D68638A2B}"/>
              </a:ext>
            </a:extLst>
          </p:cNvPr>
          <p:cNvSpPr>
            <a:spLocks noGrp="1"/>
          </p:cNvSpPr>
          <p:nvPr>
            <p:ph type="sldNum" sz="quarter" idx="12"/>
          </p:nvPr>
        </p:nvSpPr>
        <p:spPr/>
        <p:txBody>
          <a:bodyPr/>
          <a:lstStyle/>
          <a:p>
            <a:pPr>
              <a:defRPr/>
            </a:pPr>
            <a:fld id="{8E35B453-7314-4BBD-9303-11C6BECC4B0D}" type="slidenum">
              <a:rPr lang="en-GB" altLang="en-US" smtClean="0"/>
              <a:pPr>
                <a:defRPr/>
              </a:pPr>
              <a:t>9</a:t>
            </a:fld>
            <a:endParaRPr lang="en-GB" altLang="en-US" dirty="0"/>
          </a:p>
        </p:txBody>
      </p:sp>
    </p:spTree>
    <p:extLst>
      <p:ext uri="{BB962C8B-B14F-4D97-AF65-F5344CB8AC3E}">
        <p14:creationId xmlns:p14="http://schemas.microsoft.com/office/powerpoint/2010/main" val="2325314941"/>
      </p:ext>
    </p:extLst>
  </p:cSld>
  <p:clrMapOvr>
    <a:masterClrMapping/>
  </p:clrMapOvr>
  <p:transition>
    <p:fade/>
  </p:transition>
</p:sld>
</file>

<file path=ppt/theme/theme1.xml><?xml version="1.0" encoding="utf-8"?>
<a:theme xmlns:a="http://schemas.openxmlformats.org/drawingml/2006/main" name="UoR Theme">
  <a:themeElements>
    <a:clrScheme name="AnuragS">
      <a:dk1>
        <a:sysClr val="windowText" lastClr="000000"/>
      </a:dk1>
      <a:lt1>
        <a:sysClr val="window" lastClr="FFFFFF"/>
      </a:lt1>
      <a:dk2>
        <a:srgbClr val="44546A"/>
      </a:dk2>
      <a:lt2>
        <a:srgbClr val="E7E6E6"/>
      </a:lt2>
      <a:accent1>
        <a:srgbClr val="F9E799"/>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Effra Bold"/>
        <a:ea typeface=""/>
        <a:cs typeface=""/>
      </a:majorFont>
      <a:minorFont>
        <a:latin typeface="Eff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8100">
          <a:solidFill>
            <a:schemeClr val="accent1"/>
          </a:solidFill>
        </a:ln>
      </a:spPr>
      <a:bodyPr wrap="none">
        <a:spAutoFit/>
      </a:bodyPr>
      <a:lstStyle>
        <a:defPPr>
          <a:defRPr dirty="0">
            <a:solidFill>
              <a:schemeClr val="tx2"/>
            </a:solidFill>
            <a:latin typeface="+mn-lt"/>
          </a:defRPr>
        </a:defPPr>
      </a:lstStyle>
    </a:spDef>
    <a:lnDef>
      <a:spPr bwMode="auto">
        <a:noFill/>
        <a:ln w="38100" cap="flat" cmpd="sng" algn="ctr">
          <a:solidFill>
            <a:schemeClr val="accent1"/>
          </a:solidFill>
          <a:prstDash val="solid"/>
          <a:round/>
          <a:headEnd type="none" w="med" len="med"/>
          <a:tailEnd type="none" w="med" len="med"/>
        </a:ln>
      </a:spPr>
      <a:bodyPr/>
      <a:lstStyle/>
    </a:lnDef>
    <a:txDef>
      <a:spPr>
        <a:noFill/>
      </a:spPr>
      <a:bodyPr wrap="square" rtlCol="0">
        <a:spAutoFit/>
      </a:bodyPr>
      <a:lstStyle>
        <a:defPPr>
          <a:defRPr dirty="0" smtClean="0">
            <a:solidFill>
              <a:schemeClr val="tx2"/>
            </a:solidFill>
            <a:latin typeface="+mn-lt"/>
          </a:defRPr>
        </a:defPPr>
      </a:lstStyle>
    </a:txDef>
  </a:objectDefaults>
  <a:extraClrSchemeLst>
    <a:extraClrScheme>
      <a:clrScheme name="UoR Theme 1">
        <a:dk1>
          <a:srgbClr val="50535A"/>
        </a:dk1>
        <a:lt1>
          <a:srgbClr val="FFFFFF"/>
        </a:lt1>
        <a:dk2>
          <a:srgbClr val="000000"/>
        </a:dk2>
        <a:lt2>
          <a:srgbClr val="E0E0E1"/>
        </a:lt2>
        <a:accent1>
          <a:srgbClr val="D2002E"/>
        </a:accent1>
        <a:accent2>
          <a:srgbClr val="EF7945"/>
        </a:accent2>
        <a:accent3>
          <a:srgbClr val="FFFFFF"/>
        </a:accent3>
        <a:accent4>
          <a:srgbClr val="43464C"/>
        </a:accent4>
        <a:accent5>
          <a:srgbClr val="E5AAAD"/>
        </a:accent5>
        <a:accent6>
          <a:srgbClr val="D96D3E"/>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Theme 2">
        <a:dk1>
          <a:srgbClr val="50535A"/>
        </a:dk1>
        <a:lt1>
          <a:srgbClr val="FFFFFF"/>
        </a:lt1>
        <a:dk2>
          <a:srgbClr val="000000"/>
        </a:dk2>
        <a:lt2>
          <a:srgbClr val="E0E0E1"/>
        </a:lt2>
        <a:accent1>
          <a:srgbClr val="EF7945"/>
        </a:accent1>
        <a:accent2>
          <a:srgbClr val="D2002E"/>
        </a:accent2>
        <a:accent3>
          <a:srgbClr val="FFFFFF"/>
        </a:accent3>
        <a:accent4>
          <a:srgbClr val="43464C"/>
        </a:accent4>
        <a:accent5>
          <a:srgbClr val="F6BEB0"/>
        </a:accent5>
        <a:accent6>
          <a:srgbClr val="BE0029"/>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Theme 3">
        <a:dk1>
          <a:srgbClr val="50535A"/>
        </a:dk1>
        <a:lt1>
          <a:srgbClr val="FFFFFF"/>
        </a:lt1>
        <a:dk2>
          <a:srgbClr val="000000"/>
        </a:dk2>
        <a:lt2>
          <a:srgbClr val="E0E0E1"/>
        </a:lt2>
        <a:accent1>
          <a:srgbClr val="009A84"/>
        </a:accent1>
        <a:accent2>
          <a:srgbClr val="EF7945"/>
        </a:accent2>
        <a:accent3>
          <a:srgbClr val="FFFFFF"/>
        </a:accent3>
        <a:accent4>
          <a:srgbClr val="43464C"/>
        </a:accent4>
        <a:accent5>
          <a:srgbClr val="AACAC2"/>
        </a:accent5>
        <a:accent6>
          <a:srgbClr val="D96D3E"/>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Theme 4">
        <a:dk1>
          <a:srgbClr val="50535A"/>
        </a:dk1>
        <a:lt1>
          <a:srgbClr val="FFFFFF"/>
        </a:lt1>
        <a:dk2>
          <a:srgbClr val="000000"/>
        </a:dk2>
        <a:lt2>
          <a:srgbClr val="E0E0E1"/>
        </a:lt2>
        <a:accent1>
          <a:srgbClr val="8ABD24"/>
        </a:accent1>
        <a:accent2>
          <a:srgbClr val="EF7945"/>
        </a:accent2>
        <a:accent3>
          <a:srgbClr val="FFFFFF"/>
        </a:accent3>
        <a:accent4>
          <a:srgbClr val="43464C"/>
        </a:accent4>
        <a:accent5>
          <a:srgbClr val="C4DBAC"/>
        </a:accent5>
        <a:accent6>
          <a:srgbClr val="D96D3E"/>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Theme 5">
        <a:dk1>
          <a:srgbClr val="50535A"/>
        </a:dk1>
        <a:lt1>
          <a:srgbClr val="FFFFFF"/>
        </a:lt1>
        <a:dk2>
          <a:srgbClr val="000000"/>
        </a:dk2>
        <a:lt2>
          <a:srgbClr val="E0E0E1"/>
        </a:lt2>
        <a:accent1>
          <a:srgbClr val="00AEEF"/>
        </a:accent1>
        <a:accent2>
          <a:srgbClr val="EF7945"/>
        </a:accent2>
        <a:accent3>
          <a:srgbClr val="FFFFFF"/>
        </a:accent3>
        <a:accent4>
          <a:srgbClr val="43464C"/>
        </a:accent4>
        <a:accent5>
          <a:srgbClr val="AAD3F6"/>
        </a:accent5>
        <a:accent6>
          <a:srgbClr val="D96D3E"/>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Theme 6">
        <a:dk1>
          <a:srgbClr val="50535A"/>
        </a:dk1>
        <a:lt1>
          <a:srgbClr val="FFFFFF"/>
        </a:lt1>
        <a:dk2>
          <a:srgbClr val="000000"/>
        </a:dk2>
        <a:lt2>
          <a:srgbClr val="E0E0E1"/>
        </a:lt2>
        <a:accent1>
          <a:srgbClr val="79679C"/>
        </a:accent1>
        <a:accent2>
          <a:srgbClr val="EF7945"/>
        </a:accent2>
        <a:accent3>
          <a:srgbClr val="FFFFFF"/>
        </a:accent3>
        <a:accent4>
          <a:srgbClr val="43464C"/>
        </a:accent4>
        <a:accent5>
          <a:srgbClr val="BEB8CB"/>
        </a:accent5>
        <a:accent6>
          <a:srgbClr val="D96D3E"/>
        </a:accent6>
        <a:hlink>
          <a:srgbClr val="D2002E"/>
        </a:hlink>
        <a:folHlink>
          <a:srgbClr val="50535A"/>
        </a:folHlink>
      </a:clrScheme>
      <a:clrMap bg1="lt1" tx1="dk1" bg2="lt2" tx2="dk2" accent1="accent1" accent2="accent2" accent3="accent3" accent4="accent4" accent5="accent5" accent6="accent6" hlink="hlink" folHlink="folHlink"/>
    </a:extraClrScheme>
    <a:extraClrScheme>
      <a:clrScheme name="UoR Theme 7">
        <a:dk1>
          <a:srgbClr val="50535A"/>
        </a:dk1>
        <a:lt1>
          <a:srgbClr val="FFFFFF"/>
        </a:lt1>
        <a:dk2>
          <a:srgbClr val="000000"/>
        </a:dk2>
        <a:lt2>
          <a:srgbClr val="E0E0E1"/>
        </a:lt2>
        <a:accent1>
          <a:srgbClr val="E6007E"/>
        </a:accent1>
        <a:accent2>
          <a:srgbClr val="EF7945"/>
        </a:accent2>
        <a:accent3>
          <a:srgbClr val="FFFFFF"/>
        </a:accent3>
        <a:accent4>
          <a:srgbClr val="43464C"/>
        </a:accent4>
        <a:accent5>
          <a:srgbClr val="F0AAC0"/>
        </a:accent5>
        <a:accent6>
          <a:srgbClr val="D96D3E"/>
        </a:accent6>
        <a:hlink>
          <a:srgbClr val="D2002E"/>
        </a:hlink>
        <a:folHlink>
          <a:srgbClr val="50535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nuragS">
      <a:dk1>
        <a:sysClr val="windowText" lastClr="000000"/>
      </a:dk1>
      <a:lt1>
        <a:sysClr val="window" lastClr="FFFFFF"/>
      </a:lt1>
      <a:dk2>
        <a:srgbClr val="44546A"/>
      </a:dk2>
      <a:lt2>
        <a:srgbClr val="E7E6E6"/>
      </a:lt2>
      <a:accent1>
        <a:srgbClr val="F9E799"/>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13824</TotalTime>
  <Words>1688</Words>
  <Application>Microsoft Office PowerPoint</Application>
  <PresentationFormat>On-screen Show (16:9)</PresentationFormat>
  <Paragraphs>152</Paragraphs>
  <Slides>22</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Effra</vt:lpstr>
      <vt:lpstr>Calibri Light</vt:lpstr>
      <vt:lpstr>Cambria Math</vt:lpstr>
      <vt:lpstr>Effra Bold</vt:lpstr>
      <vt:lpstr>Effra Light</vt:lpstr>
      <vt:lpstr>Calibri</vt:lpstr>
      <vt:lpstr>UoR Theme</vt:lpstr>
      <vt:lpstr>Office Theme</vt:lpstr>
      <vt:lpstr>Status Consumption under extreme inequalities</vt:lpstr>
      <vt:lpstr>Conspicuous or status-related Consumption</vt:lpstr>
      <vt:lpstr>Testing for status consumption in developing countries</vt:lpstr>
      <vt:lpstr>Why do we want status goods?</vt:lpstr>
      <vt:lpstr>Does consumption influence status?</vt:lpstr>
      <vt:lpstr>Status and Consumption</vt:lpstr>
      <vt:lpstr>Status and Consumption</vt:lpstr>
      <vt:lpstr>Defining Excess Non-Durable Consumption</vt:lpstr>
      <vt:lpstr>Defining: Durable Consumption</vt:lpstr>
      <vt:lpstr>Modelling Status Consumption</vt:lpstr>
      <vt:lpstr>A model for Status Demand (contd.)</vt:lpstr>
      <vt:lpstr>Comparing economies – the role of occupation vs region</vt:lpstr>
      <vt:lpstr>Tanzania – A non parametric view</vt:lpstr>
      <vt:lpstr>Nigeria – A non parametric view</vt:lpstr>
      <vt:lpstr>Interpreting non-parametric and descriptive data</vt:lpstr>
      <vt:lpstr>Parametric Analysis</vt:lpstr>
      <vt:lpstr>Cross-Sectional View</vt:lpstr>
      <vt:lpstr>Panel View</vt:lpstr>
      <vt:lpstr>Observations from the Panel  and Cross-Section Analysis</vt:lpstr>
      <vt:lpstr>Key Takeaways</vt:lpstr>
      <vt:lpstr>Discussion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jennyhunny bloom</dc:creator>
  <cp:lastModifiedBy>Anurag Srivastava</cp:lastModifiedBy>
  <cp:revision>607</cp:revision>
  <cp:lastPrinted>2016-03-21T20:49:46Z</cp:lastPrinted>
  <dcterms:created xsi:type="dcterms:W3CDTF">2016-03-21T20:49:46Z</dcterms:created>
  <dcterms:modified xsi:type="dcterms:W3CDTF">2021-10-24T20:51:57Z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2057-10.1.0.5444</vt:lpwstr>
  </property>
</Properties>
</file>